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6" r:id="rId2"/>
  </p:sldMasterIdLst>
  <p:notesMasterIdLst>
    <p:notesMasterId r:id="rId15"/>
  </p:notesMasterIdLst>
  <p:handoutMasterIdLst>
    <p:handoutMasterId r:id="rId16"/>
  </p:handoutMasterIdLst>
  <p:sldIdLst>
    <p:sldId id="597" r:id="rId3"/>
    <p:sldId id="598" r:id="rId4"/>
    <p:sldId id="541" r:id="rId5"/>
    <p:sldId id="478" r:id="rId6"/>
    <p:sldId id="574" r:id="rId7"/>
    <p:sldId id="580" r:id="rId8"/>
    <p:sldId id="587" r:id="rId9"/>
    <p:sldId id="588" r:id="rId10"/>
    <p:sldId id="593" r:id="rId11"/>
    <p:sldId id="592" r:id="rId12"/>
    <p:sldId id="354" r:id="rId13"/>
    <p:sldId id="54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00EFA1-C590-4831-8516-4E5AD76CA2DC}">
          <p14:sldIdLst>
            <p14:sldId id="597"/>
            <p14:sldId id="598"/>
            <p14:sldId id="541"/>
            <p14:sldId id="478"/>
            <p14:sldId id="574"/>
            <p14:sldId id="580"/>
            <p14:sldId id="587"/>
            <p14:sldId id="588"/>
            <p14:sldId id="593"/>
            <p14:sldId id="592"/>
            <p14:sldId id="354"/>
            <p14:sldId id="547"/>
          </p14:sldIdLst>
        </p14:section>
      </p14:sectionLst>
    </p:ext>
    <p:ext uri="{EFAFB233-063F-42B5-8137-9DF3F51BA10A}">
      <p15:sldGuideLst xmlns:p15="http://schemas.microsoft.com/office/powerpoint/2012/main">
        <p15:guide id="2" pos="234" userDrawn="1">
          <p15:clr>
            <a:srgbClr val="A4A3A4"/>
          </p15:clr>
        </p15:guide>
        <p15:guide id="4" pos="7446" userDrawn="1">
          <p15:clr>
            <a:srgbClr val="A4A3A4"/>
          </p15:clr>
        </p15:guide>
        <p15:guide id="5" pos="3749" userDrawn="1">
          <p15:clr>
            <a:srgbClr val="A4A3A4"/>
          </p15:clr>
        </p15:guide>
        <p15:guide id="6" orient="horz" pos="1774" userDrawn="1">
          <p15:clr>
            <a:srgbClr val="A4A3A4"/>
          </p15:clr>
        </p15:guide>
        <p15:guide id="7" pos="393" userDrawn="1">
          <p15:clr>
            <a:srgbClr val="A4A3A4"/>
          </p15:clr>
        </p15:guide>
        <p15:guide id="8" orient="horz" pos="1230" userDrawn="1">
          <p15:clr>
            <a:srgbClr val="A4A3A4"/>
          </p15:clr>
        </p15:guide>
        <p15:guide id="9" orient="horz" pos="4110" userDrawn="1">
          <p15:clr>
            <a:srgbClr val="A4A3A4"/>
          </p15:clr>
        </p15:guide>
        <p15:guide id="10" orient="horz" pos="21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lyga, Anna" initials="GA" lastIdx="13" clrIdx="0">
    <p:extLst>
      <p:ext uri="{19B8F6BF-5375-455C-9EA6-DF929625EA0E}">
        <p15:presenceInfo xmlns:p15="http://schemas.microsoft.com/office/powerpoint/2012/main" userId="S-1-5-21-1901135889-3005122355-2223831710-3660" providerId="AD"/>
      </p:ext>
    </p:extLst>
  </p:cmAuthor>
  <p:cmAuthor id="2" name="Oliver" initials="O" lastIdx="1" clrIdx="1">
    <p:extLst>
      <p:ext uri="{19B8F6BF-5375-455C-9EA6-DF929625EA0E}">
        <p15:presenceInfo xmlns:p15="http://schemas.microsoft.com/office/powerpoint/2012/main" userId="df7ae090af38c2f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3287"/>
    <a:srgbClr val="FFFFFF"/>
    <a:srgbClr val="F8F8F8"/>
    <a:srgbClr val="E8EEF5"/>
    <a:srgbClr val="004E84"/>
    <a:srgbClr val="FFA829"/>
    <a:srgbClr val="C1D488"/>
    <a:srgbClr val="8AB419"/>
    <a:srgbClr val="FFB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" autoAdjust="0"/>
    <p:restoredTop sz="94259" autoAdjust="0"/>
  </p:normalViewPr>
  <p:slideViewPr>
    <p:cSldViewPr snapToGrid="0">
      <p:cViewPr varScale="1">
        <p:scale>
          <a:sx n="205" d="100"/>
          <a:sy n="205" d="100"/>
        </p:scale>
        <p:origin x="1744" y="184"/>
      </p:cViewPr>
      <p:guideLst>
        <p:guide pos="234"/>
        <p:guide pos="7446"/>
        <p:guide pos="3749"/>
        <p:guide orient="horz" pos="1774"/>
        <p:guide pos="393"/>
        <p:guide orient="horz" pos="1230"/>
        <p:guide orient="horz" pos="4110"/>
        <p:guide orient="horz" pos="2183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-2466"/>
    </p:cViewPr>
  </p:sorterViewPr>
  <p:notesViewPr>
    <p:cSldViewPr snapToGrid="0">
      <p:cViewPr varScale="1">
        <p:scale>
          <a:sx n="132" d="100"/>
          <a:sy n="132" d="100"/>
        </p:scale>
        <p:origin x="532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640-47E9-9CE6-7F8820D09E19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640-47E9-9CE6-7F8820D09E1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Completed</c:v>
                </c:pt>
                <c:pt idx="1">
                  <c:v>Open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73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40-47E9-9CE6-7F8820D09E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solidFill>
                <a:srgbClr val="89AFD1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8E3-441A-ABDC-1FB3469DB5E6}"/>
              </c:ext>
            </c:extLst>
          </c:dPt>
          <c:dPt>
            <c:idx val="1"/>
            <c:bubble3D val="0"/>
            <c:spPr>
              <a:solidFill>
                <a:srgbClr val="D62E3F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8E3-441A-ABDC-1FB3469DB5E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Completed</c:v>
                </c:pt>
                <c:pt idx="1">
                  <c:v>Open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8E3-441A-ABDC-1FB3469DB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solidFill>
                <a:srgbClr val="64AE53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41B-48B0-8DA5-5CCEE2A9AC40}"/>
              </c:ext>
            </c:extLst>
          </c:dPt>
          <c:dPt>
            <c:idx val="1"/>
            <c:bubble3D val="0"/>
            <c:spPr>
              <a:solidFill>
                <a:srgbClr val="377F77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41B-48B0-8DA5-5CCEE2A9AC40}"/>
              </c:ext>
            </c:extLst>
          </c:dPt>
          <c:dPt>
            <c:idx val="2"/>
            <c:bubble3D val="0"/>
            <c:spPr>
              <a:solidFill>
                <a:srgbClr val="AC3287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41B-48B0-8DA5-5CCEE2A9AC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Completed</c:v>
                </c:pt>
                <c:pt idx="1">
                  <c:v>Open</c:v>
                </c:pt>
                <c:pt idx="2">
                  <c:v>Cancel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18</c:v>
                </c:pt>
                <c:pt idx="1">
                  <c:v>23</c:v>
                </c:pt>
                <c:pt idx="2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41B-48B0-8DA5-5CCEE2A9AC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D1-4079-8CF3-3E7180AD974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rgbClr val="FFA829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D1-4079-8CF3-3E7180AD974C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Data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D1-4079-8CF3-3E7180AD97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36455168"/>
        <c:axId val="536493440"/>
      </c:barChart>
      <c:catAx>
        <c:axId val="536455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36493440"/>
        <c:crosses val="autoZero"/>
        <c:auto val="1"/>
        <c:lblAlgn val="ctr"/>
        <c:lblOffset val="100"/>
        <c:noMultiLvlLbl val="0"/>
      </c:catAx>
      <c:valAx>
        <c:axId val="536493440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4B4B4B">
                  <a:alpha val="12000"/>
                </a:srgb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004E84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36455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729731344557539"/>
          <c:y val="0.89320258027989097"/>
          <c:w val="0.52540520239848065"/>
          <c:h val="0.10308339820685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4B4B4B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B3BA3-E7DF-4166-8B7E-6FDC07D48CEB}" type="datetimeFigureOut">
              <a:rPr lang="de-AT" smtClean="0"/>
              <a:t>20.01.23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3863E-97DC-4B20-8CC4-14B7D6834C4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1544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833BF-8F45-4E37-8A33-E9D603D9D99D}" type="datetimeFigureOut">
              <a:rPr lang="de-AT" smtClean="0"/>
              <a:t>20.01.23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D1A05-BC2C-4963-BB50-CF36FF1E632A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6755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with 1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>
            <a:spLocks noChangeArrowheads="1"/>
          </p:cNvSpPr>
          <p:nvPr userDrawn="1"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24"/>
          </p:nvPr>
        </p:nvSpPr>
        <p:spPr>
          <a:xfrm>
            <a:off x="0" y="0"/>
            <a:ext cx="5354664" cy="6858000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826524" y="1879460"/>
            <a:ext cx="4669622" cy="944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>
                <a:solidFill>
                  <a:srgbClr val="5D7997"/>
                </a:solidFill>
              </a:defRPr>
            </a:lvl1pPr>
          </a:lstStyle>
          <a:p>
            <a:pPr lvl="0"/>
            <a:r>
              <a:rPr lang="de-DE" dirty="0"/>
              <a:t>Standard Title.</a:t>
            </a:r>
          </a:p>
        </p:txBody>
      </p:sp>
      <p:sp>
        <p:nvSpPr>
          <p:cNvPr id="22" name="Textplatzhalter 2"/>
          <p:cNvSpPr>
            <a:spLocks noGrp="1"/>
          </p:cNvSpPr>
          <p:nvPr>
            <p:ph type="body" sz="quarter" idx="26" hasCustomPrompt="1"/>
          </p:nvPr>
        </p:nvSpPr>
        <p:spPr>
          <a:xfrm>
            <a:off x="5826125" y="2611920"/>
            <a:ext cx="4670021" cy="944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aseline="0">
                <a:solidFill>
                  <a:srgbClr val="007BB2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intro</a:t>
            </a:r>
            <a:r>
              <a:rPr lang="de-DE" dirty="0"/>
              <a:t>,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else</a:t>
            </a:r>
            <a:r>
              <a:rPr lang="de-DE" dirty="0"/>
              <a:t>.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5826125" y="3211513"/>
            <a:ext cx="5994400" cy="1538287"/>
          </a:xfrm>
          <a:prstGeom prst="rect">
            <a:avLst/>
          </a:prstGeom>
        </p:spPr>
        <p:txBody>
          <a:bodyPr/>
          <a:lstStyle>
            <a:lvl1pPr>
              <a:defRPr sz="2200" b="0">
                <a:solidFill>
                  <a:schemeClr val="tx1"/>
                </a:solidFill>
              </a:defRPr>
            </a:lvl1pPr>
          </a:lstStyle>
          <a:p>
            <a:pPr>
              <a:lnSpc>
                <a:spcPts val="2500"/>
              </a:lnSpc>
            </a:pPr>
            <a:r>
              <a:rPr lang="en-US" dirty="0">
                <a:solidFill>
                  <a:srgbClr val="4B4B4B"/>
                </a:solidFill>
              </a:rPr>
              <a:t>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 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06363" y="6498077"/>
            <a:ext cx="3156091" cy="258323"/>
          </a:xfrm>
          <a:prstGeom prst="rect">
            <a:avLst/>
          </a:prstGeom>
        </p:spPr>
        <p:txBody>
          <a:bodyPr/>
          <a:lstStyle>
            <a:lvl1pPr>
              <a:defRPr lang="de-AT" sz="1100" b="0" i="0" baseline="0" smtClean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de-DE" dirty="0"/>
              <a:t>Copyright Info</a:t>
            </a:r>
          </a:p>
        </p:txBody>
      </p:sp>
    </p:spTree>
    <p:extLst>
      <p:ext uri="{BB962C8B-B14F-4D97-AF65-F5344CB8AC3E}">
        <p14:creationId xmlns:p14="http://schemas.microsoft.com/office/powerpoint/2010/main" val="373704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/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5D7997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</a:t>
            </a:r>
            <a:r>
              <a:rPr lang="de-DE" dirty="0"/>
              <a:t>t</a:t>
            </a:r>
            <a:r>
              <a:rPr lang="pl-PL" dirty="0"/>
              <a:t>itle</a:t>
            </a:r>
            <a:r>
              <a:rPr lang="de-DE" dirty="0"/>
              <a:t>.</a:t>
            </a:r>
            <a:endParaRPr lang="de-AT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33852" y="1408327"/>
            <a:ext cx="8989855" cy="55399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BB2"/>
                </a:solidFill>
              </a:defRPr>
            </a:lvl1pPr>
          </a:lstStyle>
          <a:p>
            <a:pPr lvl="0"/>
            <a:r>
              <a:rPr lang="pl-PL" dirty="0"/>
              <a:t>Subheadline</a:t>
            </a:r>
            <a:endParaRPr lang="de-DE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533851" y="2098303"/>
            <a:ext cx="11284010" cy="3829799"/>
          </a:xfrm>
          <a:prstGeom prst="rect">
            <a:avLst/>
          </a:prstGeom>
        </p:spPr>
        <p:txBody>
          <a:bodyPr/>
          <a:lstStyle>
            <a:lvl1pPr>
              <a:defRPr sz="2200" b="0">
                <a:solidFill>
                  <a:schemeClr val="tx1"/>
                </a:solidFill>
              </a:defRPr>
            </a:lvl1pPr>
          </a:lstStyle>
          <a:p>
            <a:pPr>
              <a:lnSpc>
                <a:spcPts val="2500"/>
              </a:lnSpc>
            </a:pPr>
            <a:r>
              <a:rPr lang="en-US" dirty="0">
                <a:solidFill>
                  <a:srgbClr val="4B4B4B"/>
                </a:solidFill>
              </a:rPr>
              <a:t>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 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5824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282" y="1238287"/>
            <a:ext cx="2169437" cy="1145879"/>
          </a:xfrm>
          <a:prstGeom prst="rect">
            <a:avLst/>
          </a:prstGeom>
        </p:spPr>
      </p:pic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55858" y="3407313"/>
            <a:ext cx="10319159" cy="1688132"/>
          </a:xfrm>
          <a:prstGeom prst="rect">
            <a:avLst/>
          </a:prstGeom>
        </p:spPr>
        <p:txBody>
          <a:bodyPr/>
          <a:lstStyle>
            <a:lvl1pPr algn="ctr">
              <a:defRPr sz="4400">
                <a:solidFill>
                  <a:srgbClr val="004E84"/>
                </a:solidFill>
              </a:defRPr>
            </a:lvl1pPr>
          </a:lstStyle>
          <a:p>
            <a:pPr lvl="0"/>
            <a:r>
              <a:rPr lang="de-DE" dirty="0"/>
              <a:t>„</a:t>
            </a:r>
            <a:r>
              <a:rPr lang="de-DE" dirty="0" err="1"/>
              <a:t>Opportunity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missed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dressed</a:t>
            </a:r>
            <a:r>
              <a:rPr lang="de-DE" dirty="0"/>
              <a:t> in </a:t>
            </a:r>
            <a:r>
              <a:rPr lang="de-DE" dirty="0" err="1"/>
              <a:t>overalls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looks</a:t>
            </a:r>
            <a:r>
              <a:rPr lang="de-DE" dirty="0"/>
              <a:t> like </a:t>
            </a:r>
            <a:r>
              <a:rPr lang="de-DE" dirty="0" err="1"/>
              <a:t>work</a:t>
            </a:r>
            <a:r>
              <a:rPr lang="de-DE" dirty="0"/>
              <a:t>.“</a:t>
            </a:r>
          </a:p>
        </p:txBody>
      </p:sp>
    </p:spTree>
    <p:extLst>
      <p:ext uri="{BB962C8B-B14F-4D97-AF65-F5344CB8AC3E}">
        <p14:creationId xmlns:p14="http://schemas.microsoft.com/office/powerpoint/2010/main" val="6294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5D7997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title</a:t>
            </a:r>
            <a:r>
              <a:rPr lang="de-DE" dirty="0"/>
              <a:t>.</a:t>
            </a:r>
            <a:endParaRPr lang="de-AT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33852" y="2016252"/>
            <a:ext cx="8989855" cy="55399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BB2"/>
                </a:solidFill>
              </a:defRPr>
            </a:lvl1pPr>
          </a:lstStyle>
          <a:p>
            <a:pPr lvl="0"/>
            <a:r>
              <a:rPr lang="pl-PL" dirty="0"/>
              <a:t>Subheadline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8" hasCustomPrompt="1"/>
          </p:nvPr>
        </p:nvSpPr>
        <p:spPr>
          <a:xfrm>
            <a:off x="533851" y="2570250"/>
            <a:ext cx="6343041" cy="2274888"/>
          </a:xfrm>
          <a:prstGeom prst="rect">
            <a:avLst/>
          </a:prstGeom>
        </p:spPr>
        <p:txBody>
          <a:bodyPr/>
          <a:lstStyle>
            <a:lvl1pPr>
              <a:lnSpc>
                <a:spcPts val="2500"/>
              </a:lnSpc>
              <a:defRPr sz="2200" b="0">
                <a:solidFill>
                  <a:schemeClr val="tx1"/>
                </a:solidFill>
              </a:defRPr>
            </a:lvl1pPr>
          </a:lstStyle>
          <a:p>
            <a:r>
              <a:rPr lang="en-US" sz="1800" dirty="0">
                <a:solidFill>
                  <a:srgbClr val="4B4B4B"/>
                </a:solidFill>
              </a:rPr>
              <a:t>Lorem ipsum dolor sit </a:t>
            </a:r>
            <a:r>
              <a:rPr lang="en-US" sz="1800" dirty="0" err="1">
                <a:solidFill>
                  <a:srgbClr val="4B4B4B"/>
                </a:solidFill>
              </a:rPr>
              <a:t>amet</a:t>
            </a:r>
            <a:r>
              <a:rPr lang="en-US" sz="1800" dirty="0">
                <a:solidFill>
                  <a:srgbClr val="4B4B4B"/>
                </a:solidFill>
              </a:rPr>
              <a:t>, </a:t>
            </a:r>
            <a:r>
              <a:rPr lang="en-US" sz="1800" dirty="0" err="1">
                <a:solidFill>
                  <a:srgbClr val="4B4B4B"/>
                </a:solidFill>
              </a:rPr>
              <a:t>consectetur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adipiscing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elit</a:t>
            </a:r>
            <a:r>
              <a:rPr lang="en-US" sz="1800" dirty="0">
                <a:solidFill>
                  <a:srgbClr val="4B4B4B"/>
                </a:solidFill>
              </a:rPr>
              <a:t>. </a:t>
            </a:r>
            <a:r>
              <a:rPr lang="en-US" sz="1800" dirty="0" err="1">
                <a:solidFill>
                  <a:srgbClr val="4B4B4B"/>
                </a:solidFill>
              </a:rPr>
              <a:t>Etiam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eget</a:t>
            </a:r>
            <a:r>
              <a:rPr lang="en-US" sz="1800" dirty="0">
                <a:solidFill>
                  <a:srgbClr val="4B4B4B"/>
                </a:solidFill>
              </a:rPr>
              <a:t> quam lacus. </a:t>
            </a:r>
            <a:r>
              <a:rPr lang="en-US" sz="1800" dirty="0" err="1">
                <a:solidFill>
                  <a:srgbClr val="4B4B4B"/>
                </a:solidFill>
              </a:rPr>
              <a:t>Vivamus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laoreet</a:t>
            </a:r>
            <a:r>
              <a:rPr lang="en-US" sz="1800" dirty="0">
                <a:solidFill>
                  <a:srgbClr val="4B4B4B"/>
                </a:solidFill>
              </a:rPr>
              <a:t> tempus lacus, in </a:t>
            </a:r>
            <a:r>
              <a:rPr lang="en-US" sz="1800" dirty="0" err="1">
                <a:solidFill>
                  <a:srgbClr val="4B4B4B"/>
                </a:solidFill>
              </a:rPr>
              <a:t>ultricies</a:t>
            </a:r>
            <a:r>
              <a:rPr lang="en-US" sz="1800" dirty="0">
                <a:solidFill>
                  <a:srgbClr val="4B4B4B"/>
                </a:solidFill>
              </a:rPr>
              <a:t>. Lorem ipsum dolor sit </a:t>
            </a:r>
            <a:r>
              <a:rPr lang="en-US" sz="1800" dirty="0" err="1">
                <a:solidFill>
                  <a:srgbClr val="4B4B4B"/>
                </a:solidFill>
              </a:rPr>
              <a:t>amet</a:t>
            </a:r>
            <a:r>
              <a:rPr lang="en-US" sz="1800" dirty="0">
                <a:solidFill>
                  <a:srgbClr val="4B4B4B"/>
                </a:solidFill>
              </a:rPr>
              <a:t>, </a:t>
            </a:r>
            <a:r>
              <a:rPr lang="en-US" sz="1800" dirty="0" err="1">
                <a:solidFill>
                  <a:srgbClr val="4B4B4B"/>
                </a:solidFill>
              </a:rPr>
              <a:t>consectetur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adipiscing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elit</a:t>
            </a:r>
            <a:r>
              <a:rPr lang="en-US" sz="1800" dirty="0">
                <a:solidFill>
                  <a:srgbClr val="4B4B4B"/>
                </a:solidFill>
              </a:rPr>
              <a:t>.</a:t>
            </a:r>
          </a:p>
        </p:txBody>
      </p:sp>
      <p:cxnSp>
        <p:nvCxnSpPr>
          <p:cNvPr id="16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 userDrawn="1"/>
        </p:nvCxnSpPr>
        <p:spPr>
          <a:xfrm>
            <a:off x="7766044" y="23673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platzhalter 2"/>
          <p:cNvSpPr>
            <a:spLocks noGrp="1"/>
          </p:cNvSpPr>
          <p:nvPr>
            <p:ph type="body" sz="quarter" idx="29" hasCustomPrompt="1"/>
          </p:nvPr>
        </p:nvSpPr>
        <p:spPr>
          <a:xfrm>
            <a:off x="8339116" y="2339030"/>
            <a:ext cx="1770005" cy="36981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>
                <a:solidFill>
                  <a:srgbClr val="004E84"/>
                </a:solidFill>
              </a:defRPr>
            </a:lvl1pPr>
          </a:lstStyle>
          <a:p>
            <a:pPr lvl="0"/>
            <a:r>
              <a:rPr lang="de-DE" dirty="0"/>
              <a:t>Standard Title.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339116" y="2893028"/>
            <a:ext cx="3015655" cy="86072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000">
                <a:solidFill>
                  <a:srgbClr val="8AB419"/>
                </a:solidFill>
              </a:defRPr>
            </a:lvl1pPr>
          </a:lstStyle>
          <a:p>
            <a:pPr lvl="0"/>
            <a:r>
              <a:rPr lang="de-DE" dirty="0" err="1"/>
              <a:t>Number</a:t>
            </a:r>
            <a:endParaRPr lang="de-DE" dirty="0"/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31" hasCustomPrompt="1"/>
          </p:nvPr>
        </p:nvSpPr>
        <p:spPr>
          <a:xfrm>
            <a:off x="8339116" y="3753753"/>
            <a:ext cx="2031513" cy="2274888"/>
          </a:xfrm>
          <a:prstGeom prst="rect">
            <a:avLst/>
          </a:prstGeom>
        </p:spPr>
        <p:txBody>
          <a:bodyPr/>
          <a:lstStyle>
            <a:lvl1pPr>
              <a:lnSpc>
                <a:spcPts val="2500"/>
              </a:lnSpc>
              <a:defRPr sz="2200" b="0">
                <a:solidFill>
                  <a:schemeClr val="tx1"/>
                </a:solidFill>
              </a:defRPr>
            </a:lvl1pPr>
          </a:lstStyle>
          <a:p>
            <a:r>
              <a:rPr lang="en-US" sz="1800" dirty="0">
                <a:solidFill>
                  <a:srgbClr val="4B4B4B"/>
                </a:solidFill>
              </a:rPr>
              <a:t>Standard Text</a:t>
            </a:r>
          </a:p>
        </p:txBody>
      </p:sp>
    </p:spTree>
    <p:extLst>
      <p:ext uri="{BB962C8B-B14F-4D97-AF65-F5344CB8AC3E}">
        <p14:creationId xmlns:p14="http://schemas.microsoft.com/office/powerpoint/2010/main" val="285278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5D7997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title.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18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/no Standard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1375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882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194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0081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295" y="365126"/>
            <a:ext cx="7789876" cy="540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Standard</a:t>
            </a:r>
            <a:r>
              <a:rPr lang="pl-PL" dirty="0"/>
              <a:t> </a:t>
            </a:r>
            <a:r>
              <a:rPr lang="de-DE" dirty="0" err="1"/>
              <a:t>text</a:t>
            </a:r>
            <a:endParaRPr lang="de-AT" dirty="0"/>
          </a:p>
        </p:txBody>
      </p:sp>
      <p:sp>
        <p:nvSpPr>
          <p:cNvPr id="3" name="Textfeld 2"/>
          <p:cNvSpPr txBox="1"/>
          <p:nvPr userDrawn="1"/>
        </p:nvSpPr>
        <p:spPr>
          <a:xfrm>
            <a:off x="11289419" y="6205395"/>
            <a:ext cx="619153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nn-NO" sz="1400" dirty="0"/>
              <a:t>| </a:t>
            </a:r>
            <a:fld id="{93023B31-02BD-4CAF-9635-AF692B4824AD}" type="slidenum">
              <a:rPr lang="nn-NO" sz="1400" smtClean="0">
                <a:solidFill>
                  <a:schemeClr val="tx2"/>
                </a:solidFill>
              </a:rPr>
              <a:pPr/>
              <a:t>‹Nr.›</a:t>
            </a:fld>
            <a:endParaRPr lang="de-AT" sz="1400" b="1" dirty="0" err="1">
              <a:solidFill>
                <a:schemeClr val="tx2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7DB8D18-706E-CE55-B099-5C6E7F198EBF}"/>
              </a:ext>
            </a:extLst>
          </p:cNvPr>
          <p:cNvSpPr txBox="1"/>
          <p:nvPr userDrawn="1"/>
        </p:nvSpPr>
        <p:spPr>
          <a:xfrm>
            <a:off x="16157050" y="201107"/>
            <a:ext cx="65" cy="61555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endParaRPr lang="de-DE" sz="4000" b="1" dirty="0" err="1">
              <a:solidFill>
                <a:srgbClr val="004E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50" r:id="rId2"/>
    <p:sldLayoutId id="2147483682" r:id="rId3"/>
    <p:sldLayoutId id="2147483689" r:id="rId4"/>
    <p:sldLayoutId id="2147483696" r:id="rId5"/>
    <p:sldLayoutId id="2147483698" r:id="rId6"/>
    <p:sldLayoutId id="2147483697" r:id="rId7"/>
    <p:sldLayoutId id="2147483715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5D7997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b="1" kern="1200">
          <a:solidFill>
            <a:srgbClr val="007BB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471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4E8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b="1" kern="1200">
          <a:solidFill>
            <a:srgbClr val="007BB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FD2DC581-C076-A17E-A34A-210281A75455}"/>
              </a:ext>
            </a:extLst>
          </p:cNvPr>
          <p:cNvSpPr/>
          <p:nvPr/>
        </p:nvSpPr>
        <p:spPr>
          <a:xfrm>
            <a:off x="9048308" y="3710756"/>
            <a:ext cx="4019106" cy="4019106"/>
          </a:xfrm>
          <a:prstGeom prst="ellipse">
            <a:avLst/>
          </a:prstGeom>
          <a:solidFill>
            <a:srgbClr val="5D7997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12"/>
          <p:cNvSpPr txBox="1">
            <a:spLocks/>
          </p:cNvSpPr>
          <p:nvPr/>
        </p:nvSpPr>
        <p:spPr>
          <a:xfrm>
            <a:off x="803207" y="3059166"/>
            <a:ext cx="6083177" cy="1094852"/>
          </a:xfrm>
          <a:prstGeom prst="rect">
            <a:avLst/>
          </a:prstGeom>
          <a:noFill/>
        </p:spPr>
        <p:txBody>
          <a:bodyPr lIns="0" rIns="0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180"/>
              </a:lnSpc>
            </a:pPr>
            <a:r>
              <a:rPr lang="pl-PL" sz="4400" b="1" dirty="0">
                <a:solidFill>
                  <a:srgbClr val="5D7997"/>
                </a:solidFill>
                <a:latin typeface="+mn-lt"/>
              </a:rPr>
              <a:t>Name of</a:t>
            </a:r>
          </a:p>
          <a:p>
            <a:pPr>
              <a:lnSpc>
                <a:spcPts val="3180"/>
              </a:lnSpc>
            </a:pPr>
            <a:r>
              <a:rPr lang="pl-PL" sz="4400" b="1" dirty="0">
                <a:solidFill>
                  <a:srgbClr val="5D7997"/>
                </a:solidFill>
                <a:latin typeface="+mn-lt"/>
              </a:rPr>
              <a:t>presentation.</a:t>
            </a:r>
            <a:endParaRPr lang="de-AT" sz="4400" b="1" dirty="0">
              <a:solidFill>
                <a:srgbClr val="5D7997"/>
              </a:solidFill>
              <a:latin typeface="+mn-lt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865755" y="4445555"/>
            <a:ext cx="3580804" cy="1471361"/>
          </a:xfrm>
          <a:prstGeom prst="rect">
            <a:avLst/>
          </a:prstGeom>
          <a:noFill/>
        </p:spPr>
        <p:txBody>
          <a:bodyPr vert="horz" wrap="none" lIns="0" tIns="18000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i="0" kern="1200" spc="1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b="1" baseline="30000" dirty="0">
                <a:solidFill>
                  <a:srgbClr val="5D7997"/>
                </a:solidFill>
                <a:latin typeface="+mn-lt"/>
              </a:rPr>
              <a:t>Place </a:t>
            </a:r>
            <a:r>
              <a:rPr lang="de-DE" sz="2400" baseline="30000" dirty="0">
                <a:solidFill>
                  <a:srgbClr val="5D7997"/>
                </a:solidFill>
                <a:latin typeface="+mn-lt"/>
              </a:rPr>
              <a:t>| </a:t>
            </a:r>
            <a:r>
              <a:rPr lang="de-DE" sz="2400" b="1" baseline="30000" dirty="0">
                <a:solidFill>
                  <a:srgbClr val="5D7997"/>
                </a:solidFill>
                <a:latin typeface="+mn-lt"/>
              </a:rPr>
              <a:t>Date</a:t>
            </a:r>
            <a:br>
              <a:rPr lang="de-DE" sz="2400" b="1" baseline="30000" dirty="0">
                <a:solidFill>
                  <a:srgbClr val="5D7997"/>
                </a:solidFill>
                <a:latin typeface="+mn-lt"/>
              </a:rPr>
            </a:br>
            <a:r>
              <a:rPr lang="de-DE" sz="2400" b="1" baseline="30000" dirty="0">
                <a:solidFill>
                  <a:srgbClr val="5D7997"/>
                </a:solidFill>
                <a:latin typeface="+mn-lt"/>
              </a:rPr>
              <a:t>Speaker</a:t>
            </a:r>
            <a:br>
              <a:rPr lang="de-DE" sz="2400" b="1" baseline="30000" dirty="0">
                <a:solidFill>
                  <a:srgbClr val="5D7997"/>
                </a:solidFill>
                <a:latin typeface="+mn-lt"/>
              </a:rPr>
            </a:br>
            <a:br>
              <a:rPr lang="de-DE" sz="2400" b="1" baseline="30000" dirty="0">
                <a:solidFill>
                  <a:srgbClr val="5D7997"/>
                </a:solidFill>
                <a:latin typeface="+mn-lt"/>
              </a:rPr>
            </a:br>
            <a:r>
              <a:rPr lang="de-DE" sz="2400" b="1" baseline="30000" dirty="0" err="1">
                <a:solidFill>
                  <a:srgbClr val="5D7997"/>
                </a:solidFill>
                <a:latin typeface="+mn-lt"/>
              </a:rPr>
              <a:t>interreg-baltic.eu/project/XXXX</a:t>
            </a:r>
            <a:endParaRPr lang="de-DE" sz="2400" baseline="30000" dirty="0">
              <a:solidFill>
                <a:srgbClr val="5D7997"/>
              </a:solidFill>
              <a:latin typeface="+mn-lt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49335E3-BF03-3CBE-E044-65824BA9C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902" y="861602"/>
            <a:ext cx="4686935" cy="198234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EC7ABFBF-D3E9-6B95-7999-3169830F5D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239" y="4149687"/>
            <a:ext cx="3141245" cy="314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15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 err="1"/>
              <a:t>Comparison</a:t>
            </a:r>
            <a:r>
              <a:rPr lang="pl-PL" sz="4900" dirty="0"/>
              <a:t>.</a:t>
            </a:r>
            <a:endParaRPr lang="de-AT" dirty="0"/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A7999C4D-D0CB-43F3-8AFC-D3D0831EC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404788"/>
              </p:ext>
            </p:extLst>
          </p:nvPr>
        </p:nvGraphicFramePr>
        <p:xfrm>
          <a:off x="623887" y="1352549"/>
          <a:ext cx="10518244" cy="3938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3255">
                  <a:extLst>
                    <a:ext uri="{9D8B030D-6E8A-4147-A177-3AD203B41FA5}">
                      <a16:colId xmlns:a16="http://schemas.microsoft.com/office/drawing/2014/main" val="2500372053"/>
                    </a:ext>
                  </a:extLst>
                </a:gridCol>
                <a:gridCol w="2400896">
                  <a:extLst>
                    <a:ext uri="{9D8B030D-6E8A-4147-A177-3AD203B41FA5}">
                      <a16:colId xmlns:a16="http://schemas.microsoft.com/office/drawing/2014/main" val="1215404404"/>
                    </a:ext>
                  </a:extLst>
                </a:gridCol>
                <a:gridCol w="2264093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</a:tblGrid>
              <a:tr h="950596">
                <a:tc>
                  <a:txBody>
                    <a:bodyPr/>
                    <a:lstStyle/>
                    <a:p>
                      <a:pPr algn="l"/>
                      <a:r>
                        <a:rPr lang="en-US" sz="2000" b="1" cap="all" baseline="0" dirty="0">
                          <a:solidFill>
                            <a:schemeClr val="tx2"/>
                          </a:solidFill>
                          <a:latin typeface="+mn-lt"/>
                        </a:rPr>
                        <a:t>Dimensions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Proposal A –</a:t>
                      </a:r>
                      <a:br>
                        <a:rPr lang="en-US" sz="2000" b="1" dirty="0">
                          <a:latin typeface="+mn-lt"/>
                        </a:rPr>
                      </a:br>
                      <a:r>
                        <a:rPr lang="en-US" sz="2000" b="1" dirty="0">
                          <a:latin typeface="+mn-lt"/>
                        </a:rPr>
                        <a:t>splitting</a:t>
                      </a:r>
                      <a:r>
                        <a:rPr lang="en-US" sz="2000" b="1" baseline="0" dirty="0">
                          <a:latin typeface="+mn-lt"/>
                        </a:rPr>
                        <a:t> budgets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Proposal B –</a:t>
                      </a:r>
                      <a:br>
                        <a:rPr lang="en-US" sz="2000" b="1" dirty="0">
                          <a:latin typeface="+mn-lt"/>
                        </a:rPr>
                      </a:br>
                      <a:r>
                        <a:rPr lang="en-US" sz="2000" b="1" dirty="0">
                          <a:latin typeface="+mn-lt"/>
                        </a:rPr>
                        <a:t>leveraging</a:t>
                      </a:r>
                      <a:r>
                        <a:rPr lang="en-US" sz="2000" b="1" baseline="0" dirty="0">
                          <a:latin typeface="+mn-lt"/>
                        </a:rPr>
                        <a:t> budgets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1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2897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3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4E84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524283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74924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4E84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5896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4E84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957130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7BB2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4E84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40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>
            <a:extLst>
              <a:ext uri="{FF2B5EF4-FFF2-40B4-BE49-F238E27FC236}">
                <a16:creationId xmlns:a16="http://schemas.microsoft.com/office/drawing/2014/main" id="{1661C4BC-C734-42D6-84CE-4DC36623240C}"/>
              </a:ext>
            </a:extLst>
          </p:cNvPr>
          <p:cNvSpPr txBox="1"/>
          <p:nvPr/>
        </p:nvSpPr>
        <p:spPr>
          <a:xfrm>
            <a:off x="843589" y="3415857"/>
            <a:ext cx="4217510" cy="194613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500"/>
              </a:lnSpc>
            </a:pPr>
            <a:r>
              <a:rPr lang="de-AT" sz="2000" dirty="0">
                <a:solidFill>
                  <a:srgbClr val="4B4B4B"/>
                </a:solidFill>
              </a:rPr>
              <a:t>Project data…</a:t>
            </a:r>
            <a:endParaRPr lang="en-US" sz="2000" dirty="0">
              <a:solidFill>
                <a:srgbClr val="4B4B4B"/>
              </a:solidFill>
            </a:endParaRPr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832955" y="2785736"/>
            <a:ext cx="7315622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5D7997"/>
                </a:solidFill>
              </a:rPr>
              <a:t>Contacts</a:t>
            </a:r>
            <a:endParaRPr lang="en-US" sz="4000" dirty="0">
              <a:solidFill>
                <a:srgbClr val="5D7997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471BB78-CD70-EC16-178D-5ADD9FEC9F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902" y="510727"/>
            <a:ext cx="4686935" cy="1982343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DA96ECB4-6878-7ADC-99B7-66A0A9013BEA}"/>
              </a:ext>
            </a:extLst>
          </p:cNvPr>
          <p:cNvSpPr txBox="1"/>
          <p:nvPr/>
        </p:nvSpPr>
        <p:spPr>
          <a:xfrm>
            <a:off x="877802" y="5641908"/>
            <a:ext cx="9056190" cy="76511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ts val="2000"/>
              </a:lnSpc>
            </a:pPr>
            <a:r>
              <a:rPr lang="de-AT" sz="2000" dirty="0">
                <a:solidFill>
                  <a:srgbClr val="007BB2"/>
                </a:solidFill>
              </a:rPr>
              <a:t>Placeholder for statement highlighting the support from Interreg</a:t>
            </a:r>
          </a:p>
        </p:txBody>
      </p:sp>
    </p:spTree>
    <p:extLst>
      <p:ext uri="{BB962C8B-B14F-4D97-AF65-F5344CB8AC3E}">
        <p14:creationId xmlns:p14="http://schemas.microsoft.com/office/powerpoint/2010/main" val="4256131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52425" y="376285"/>
            <a:ext cx="7439025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4000" b="1" dirty="0">
                <a:solidFill>
                  <a:srgbClr val="004E84"/>
                </a:solidFill>
              </a:rPr>
              <a:t>ICONS: </a:t>
            </a:r>
            <a:r>
              <a:rPr lang="en-US" sz="4000" b="1" dirty="0" err="1">
                <a:solidFill>
                  <a:srgbClr val="004E84"/>
                </a:solidFill>
              </a:rPr>
              <a:t>copy</a:t>
            </a:r>
            <a:r>
              <a:rPr lang="en-US" sz="4000" dirty="0" err="1">
                <a:solidFill>
                  <a:srgbClr val="004E84"/>
                </a:solidFill>
              </a:rPr>
              <a:t>&amp;</a:t>
            </a:r>
            <a:r>
              <a:rPr lang="en-US" sz="4000" b="1" dirty="0" err="1">
                <a:solidFill>
                  <a:srgbClr val="004E84"/>
                </a:solidFill>
              </a:rPr>
              <a:t>paste</a:t>
            </a:r>
            <a:r>
              <a:rPr lang="en-US" sz="4000" dirty="0" err="1">
                <a:solidFill>
                  <a:srgbClr val="004E84"/>
                </a:solidFill>
              </a:rPr>
              <a:t>&amp;</a:t>
            </a:r>
            <a:r>
              <a:rPr lang="en-US" sz="4000" b="1" dirty="0" err="1">
                <a:solidFill>
                  <a:srgbClr val="004E84"/>
                </a:solidFill>
              </a:rPr>
              <a:t>recolour</a:t>
            </a:r>
            <a:endParaRPr lang="en-US" sz="4000" b="1" dirty="0">
              <a:solidFill>
                <a:srgbClr val="004E84"/>
              </a:solidFill>
            </a:endParaRPr>
          </a:p>
        </p:txBody>
      </p:sp>
      <p:cxnSp>
        <p:nvCxnSpPr>
          <p:cNvPr id="3" name="Gerader Verbinder 2"/>
          <p:cNvCxnSpPr>
            <a:cxnSpLocks/>
          </p:cNvCxnSpPr>
          <p:nvPr/>
        </p:nvCxnSpPr>
        <p:spPr>
          <a:xfrm>
            <a:off x="392741" y="1146324"/>
            <a:ext cx="11175483" cy="0"/>
          </a:xfrm>
          <a:prstGeom prst="line">
            <a:avLst/>
          </a:prstGeom>
          <a:ln w="12700" cap="flat" cmpd="sng">
            <a:prstDash val="solid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1"/>
          <p:cNvSpPr>
            <a:spLocks noChangeArrowheads="1"/>
          </p:cNvSpPr>
          <p:nvPr/>
        </p:nvSpPr>
        <p:spPr bwMode="auto">
          <a:xfrm>
            <a:off x="6587250" y="2238487"/>
            <a:ext cx="232950" cy="227469"/>
          </a:xfrm>
          <a:custGeom>
            <a:avLst/>
            <a:gdLst>
              <a:gd name="T0" fmla="*/ 372 w 373"/>
              <a:gd name="T1" fmla="*/ 177 h 364"/>
              <a:gd name="T2" fmla="*/ 283 w 373"/>
              <a:gd name="T3" fmla="*/ 177 h 364"/>
              <a:gd name="T4" fmla="*/ 283 w 373"/>
              <a:gd name="T5" fmla="*/ 0 h 364"/>
              <a:gd name="T6" fmla="*/ 89 w 373"/>
              <a:gd name="T7" fmla="*/ 0 h 364"/>
              <a:gd name="T8" fmla="*/ 89 w 373"/>
              <a:gd name="T9" fmla="*/ 177 h 364"/>
              <a:gd name="T10" fmla="*/ 0 w 373"/>
              <a:gd name="T11" fmla="*/ 177 h 364"/>
              <a:gd name="T12" fmla="*/ 186 w 373"/>
              <a:gd name="T13" fmla="*/ 363 h 364"/>
              <a:gd name="T14" fmla="*/ 372 w 373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3" h="364">
                <a:moveTo>
                  <a:pt x="372" y="177"/>
                </a:moveTo>
                <a:lnTo>
                  <a:pt x="283" y="177"/>
                </a:lnTo>
                <a:lnTo>
                  <a:pt x="283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86" y="363"/>
                </a:lnTo>
                <a:lnTo>
                  <a:pt x="372" y="17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2"/>
          <p:cNvSpPr>
            <a:spLocks noChangeArrowheads="1"/>
          </p:cNvSpPr>
          <p:nvPr/>
        </p:nvSpPr>
        <p:spPr bwMode="auto">
          <a:xfrm>
            <a:off x="7826002" y="2233006"/>
            <a:ext cx="221988" cy="238431"/>
          </a:xfrm>
          <a:custGeom>
            <a:avLst/>
            <a:gdLst>
              <a:gd name="T0" fmla="*/ 168 w 355"/>
              <a:gd name="T1" fmla="*/ 0 h 382"/>
              <a:gd name="T2" fmla="*/ 168 w 355"/>
              <a:gd name="T3" fmla="*/ 97 h 382"/>
              <a:gd name="T4" fmla="*/ 0 w 355"/>
              <a:gd name="T5" fmla="*/ 97 h 382"/>
              <a:gd name="T6" fmla="*/ 0 w 355"/>
              <a:gd name="T7" fmla="*/ 283 h 382"/>
              <a:gd name="T8" fmla="*/ 168 w 355"/>
              <a:gd name="T9" fmla="*/ 283 h 382"/>
              <a:gd name="T10" fmla="*/ 168 w 355"/>
              <a:gd name="T11" fmla="*/ 381 h 382"/>
              <a:gd name="T12" fmla="*/ 354 w 355"/>
              <a:gd name="T13" fmla="*/ 186 h 382"/>
              <a:gd name="T14" fmla="*/ 168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68" y="0"/>
                </a:moveTo>
                <a:lnTo>
                  <a:pt x="168" y="97"/>
                </a:lnTo>
                <a:lnTo>
                  <a:pt x="0" y="97"/>
                </a:lnTo>
                <a:lnTo>
                  <a:pt x="0" y="283"/>
                </a:lnTo>
                <a:lnTo>
                  <a:pt x="168" y="283"/>
                </a:lnTo>
                <a:lnTo>
                  <a:pt x="168" y="381"/>
                </a:lnTo>
                <a:lnTo>
                  <a:pt x="354" y="186"/>
                </a:lnTo>
                <a:lnTo>
                  <a:pt x="168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3"/>
          <p:cNvSpPr>
            <a:spLocks noChangeArrowheads="1"/>
          </p:cNvSpPr>
          <p:nvPr/>
        </p:nvSpPr>
        <p:spPr bwMode="auto">
          <a:xfrm>
            <a:off x="5976096" y="2233006"/>
            <a:ext cx="221990" cy="238431"/>
          </a:xfrm>
          <a:custGeom>
            <a:avLst/>
            <a:gdLst>
              <a:gd name="T0" fmla="*/ 187 w 355"/>
              <a:gd name="T1" fmla="*/ 0 h 382"/>
              <a:gd name="T2" fmla="*/ 187 w 355"/>
              <a:gd name="T3" fmla="*/ 97 h 382"/>
              <a:gd name="T4" fmla="*/ 354 w 355"/>
              <a:gd name="T5" fmla="*/ 97 h 382"/>
              <a:gd name="T6" fmla="*/ 354 w 355"/>
              <a:gd name="T7" fmla="*/ 283 h 382"/>
              <a:gd name="T8" fmla="*/ 187 w 355"/>
              <a:gd name="T9" fmla="*/ 283 h 382"/>
              <a:gd name="T10" fmla="*/ 187 w 355"/>
              <a:gd name="T11" fmla="*/ 381 h 382"/>
              <a:gd name="T12" fmla="*/ 0 w 355"/>
              <a:gd name="T13" fmla="*/ 186 h 382"/>
              <a:gd name="T14" fmla="*/ 187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87" y="0"/>
                </a:moveTo>
                <a:lnTo>
                  <a:pt x="187" y="97"/>
                </a:lnTo>
                <a:lnTo>
                  <a:pt x="354" y="97"/>
                </a:lnTo>
                <a:lnTo>
                  <a:pt x="354" y="283"/>
                </a:lnTo>
                <a:lnTo>
                  <a:pt x="187" y="283"/>
                </a:lnTo>
                <a:lnTo>
                  <a:pt x="187" y="381"/>
                </a:lnTo>
                <a:lnTo>
                  <a:pt x="0" y="186"/>
                </a:lnTo>
                <a:lnTo>
                  <a:pt x="187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4"/>
          <p:cNvSpPr>
            <a:spLocks noChangeArrowheads="1"/>
          </p:cNvSpPr>
          <p:nvPr/>
        </p:nvSpPr>
        <p:spPr bwMode="auto">
          <a:xfrm>
            <a:off x="7203885" y="2238487"/>
            <a:ext cx="232952" cy="227469"/>
          </a:xfrm>
          <a:custGeom>
            <a:avLst/>
            <a:gdLst>
              <a:gd name="T0" fmla="*/ 373 w 374"/>
              <a:gd name="T1" fmla="*/ 186 h 364"/>
              <a:gd name="T2" fmla="*/ 283 w 374"/>
              <a:gd name="T3" fmla="*/ 186 h 364"/>
              <a:gd name="T4" fmla="*/ 283 w 374"/>
              <a:gd name="T5" fmla="*/ 363 h 364"/>
              <a:gd name="T6" fmla="*/ 89 w 374"/>
              <a:gd name="T7" fmla="*/ 363 h 364"/>
              <a:gd name="T8" fmla="*/ 89 w 374"/>
              <a:gd name="T9" fmla="*/ 186 h 364"/>
              <a:gd name="T10" fmla="*/ 0 w 374"/>
              <a:gd name="T11" fmla="*/ 186 h 364"/>
              <a:gd name="T12" fmla="*/ 186 w 374"/>
              <a:gd name="T13" fmla="*/ 0 h 364"/>
              <a:gd name="T14" fmla="*/ 373 w 374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364">
                <a:moveTo>
                  <a:pt x="373" y="186"/>
                </a:moveTo>
                <a:lnTo>
                  <a:pt x="283" y="186"/>
                </a:lnTo>
                <a:lnTo>
                  <a:pt x="283" y="363"/>
                </a:lnTo>
                <a:lnTo>
                  <a:pt x="89" y="363"/>
                </a:lnTo>
                <a:lnTo>
                  <a:pt x="89" y="186"/>
                </a:lnTo>
                <a:lnTo>
                  <a:pt x="0" y="186"/>
                </a:lnTo>
                <a:lnTo>
                  <a:pt x="186" y="0"/>
                </a:lnTo>
                <a:lnTo>
                  <a:pt x="373" y="18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Freeform 5"/>
          <p:cNvSpPr>
            <a:spLocks noChangeArrowheads="1"/>
          </p:cNvSpPr>
          <p:nvPr/>
        </p:nvSpPr>
        <p:spPr bwMode="auto">
          <a:xfrm>
            <a:off x="9070235" y="2238487"/>
            <a:ext cx="205544" cy="227469"/>
          </a:xfrm>
          <a:custGeom>
            <a:avLst/>
            <a:gdLst>
              <a:gd name="T0" fmla="*/ 328 w 329"/>
              <a:gd name="T1" fmla="*/ 177 h 364"/>
              <a:gd name="T2" fmla="*/ 230 w 329"/>
              <a:gd name="T3" fmla="*/ 177 h 364"/>
              <a:gd name="T4" fmla="*/ 230 w 329"/>
              <a:gd name="T5" fmla="*/ 0 h 364"/>
              <a:gd name="T6" fmla="*/ 89 w 329"/>
              <a:gd name="T7" fmla="*/ 0 h 364"/>
              <a:gd name="T8" fmla="*/ 89 w 329"/>
              <a:gd name="T9" fmla="*/ 177 h 364"/>
              <a:gd name="T10" fmla="*/ 0 w 329"/>
              <a:gd name="T11" fmla="*/ 177 h 364"/>
              <a:gd name="T12" fmla="*/ 160 w 329"/>
              <a:gd name="T13" fmla="*/ 363 h 364"/>
              <a:gd name="T14" fmla="*/ 328 w 329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77"/>
                </a:moveTo>
                <a:lnTo>
                  <a:pt x="230" y="177"/>
                </a:lnTo>
                <a:lnTo>
                  <a:pt x="230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60" y="363"/>
                </a:lnTo>
                <a:lnTo>
                  <a:pt x="328" y="17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Freeform 6"/>
          <p:cNvSpPr>
            <a:spLocks noChangeArrowheads="1"/>
          </p:cNvSpPr>
          <p:nvPr/>
        </p:nvSpPr>
        <p:spPr bwMode="auto">
          <a:xfrm>
            <a:off x="8442636" y="2249449"/>
            <a:ext cx="221990" cy="205544"/>
          </a:xfrm>
          <a:custGeom>
            <a:avLst/>
            <a:gdLst>
              <a:gd name="T0" fmla="*/ 186 w 355"/>
              <a:gd name="T1" fmla="*/ 328 h 329"/>
              <a:gd name="T2" fmla="*/ 186 w 355"/>
              <a:gd name="T3" fmla="*/ 231 h 329"/>
              <a:gd name="T4" fmla="*/ 354 w 355"/>
              <a:gd name="T5" fmla="*/ 231 h 329"/>
              <a:gd name="T6" fmla="*/ 354 w 355"/>
              <a:gd name="T7" fmla="*/ 97 h 329"/>
              <a:gd name="T8" fmla="*/ 186 w 355"/>
              <a:gd name="T9" fmla="*/ 97 h 329"/>
              <a:gd name="T10" fmla="*/ 186 w 355"/>
              <a:gd name="T11" fmla="*/ 0 h 329"/>
              <a:gd name="T12" fmla="*/ 0 w 355"/>
              <a:gd name="T13" fmla="*/ 160 h 329"/>
              <a:gd name="T14" fmla="*/ 186 w 355"/>
              <a:gd name="T15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29">
                <a:moveTo>
                  <a:pt x="186" y="328"/>
                </a:moveTo>
                <a:lnTo>
                  <a:pt x="186" y="231"/>
                </a:lnTo>
                <a:lnTo>
                  <a:pt x="354" y="231"/>
                </a:lnTo>
                <a:lnTo>
                  <a:pt x="354" y="97"/>
                </a:lnTo>
                <a:lnTo>
                  <a:pt x="186" y="97"/>
                </a:lnTo>
                <a:lnTo>
                  <a:pt x="186" y="0"/>
                </a:lnTo>
                <a:lnTo>
                  <a:pt x="0" y="160"/>
                </a:lnTo>
                <a:lnTo>
                  <a:pt x="186" y="328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8"/>
          <p:cNvSpPr>
            <a:spLocks noChangeArrowheads="1"/>
          </p:cNvSpPr>
          <p:nvPr/>
        </p:nvSpPr>
        <p:spPr bwMode="auto">
          <a:xfrm>
            <a:off x="1034792" y="2882797"/>
            <a:ext cx="227469" cy="202805"/>
          </a:xfrm>
          <a:custGeom>
            <a:avLst/>
            <a:gdLst>
              <a:gd name="T0" fmla="*/ 177 w 365"/>
              <a:gd name="T1" fmla="*/ 0 h 328"/>
              <a:gd name="T2" fmla="*/ 177 w 365"/>
              <a:gd name="T3" fmla="*/ 98 h 328"/>
              <a:gd name="T4" fmla="*/ 0 w 365"/>
              <a:gd name="T5" fmla="*/ 98 h 328"/>
              <a:gd name="T6" fmla="*/ 0 w 365"/>
              <a:gd name="T7" fmla="*/ 230 h 328"/>
              <a:gd name="T8" fmla="*/ 177 w 365"/>
              <a:gd name="T9" fmla="*/ 230 h 328"/>
              <a:gd name="T10" fmla="*/ 177 w 365"/>
              <a:gd name="T11" fmla="*/ 327 h 328"/>
              <a:gd name="T12" fmla="*/ 364 w 365"/>
              <a:gd name="T13" fmla="*/ 159 h 328"/>
              <a:gd name="T14" fmla="*/ 177 w 365"/>
              <a:gd name="T15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5" h="328">
                <a:moveTo>
                  <a:pt x="177" y="0"/>
                </a:moveTo>
                <a:lnTo>
                  <a:pt x="177" y="98"/>
                </a:lnTo>
                <a:lnTo>
                  <a:pt x="0" y="98"/>
                </a:lnTo>
                <a:lnTo>
                  <a:pt x="0" y="230"/>
                </a:lnTo>
                <a:lnTo>
                  <a:pt x="177" y="230"/>
                </a:lnTo>
                <a:lnTo>
                  <a:pt x="177" y="327"/>
                </a:lnTo>
                <a:lnTo>
                  <a:pt x="364" y="159"/>
                </a:lnTo>
                <a:lnTo>
                  <a:pt x="177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9"/>
          <p:cNvSpPr>
            <a:spLocks noChangeArrowheads="1"/>
          </p:cNvSpPr>
          <p:nvPr/>
        </p:nvSpPr>
        <p:spPr bwMode="auto">
          <a:xfrm>
            <a:off x="429118" y="2870464"/>
            <a:ext cx="205546" cy="227471"/>
          </a:xfrm>
          <a:custGeom>
            <a:avLst/>
            <a:gdLst>
              <a:gd name="T0" fmla="*/ 328 w 329"/>
              <a:gd name="T1" fmla="*/ 186 h 364"/>
              <a:gd name="T2" fmla="*/ 240 w 329"/>
              <a:gd name="T3" fmla="*/ 186 h 364"/>
              <a:gd name="T4" fmla="*/ 240 w 329"/>
              <a:gd name="T5" fmla="*/ 363 h 364"/>
              <a:gd name="T6" fmla="*/ 98 w 329"/>
              <a:gd name="T7" fmla="*/ 363 h 364"/>
              <a:gd name="T8" fmla="*/ 98 w 329"/>
              <a:gd name="T9" fmla="*/ 186 h 364"/>
              <a:gd name="T10" fmla="*/ 0 w 329"/>
              <a:gd name="T11" fmla="*/ 186 h 364"/>
              <a:gd name="T12" fmla="*/ 169 w 329"/>
              <a:gd name="T13" fmla="*/ 0 h 364"/>
              <a:gd name="T14" fmla="*/ 328 w 329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86"/>
                </a:moveTo>
                <a:lnTo>
                  <a:pt x="240" y="186"/>
                </a:lnTo>
                <a:lnTo>
                  <a:pt x="240" y="363"/>
                </a:lnTo>
                <a:lnTo>
                  <a:pt x="98" y="363"/>
                </a:lnTo>
                <a:lnTo>
                  <a:pt x="98" y="186"/>
                </a:lnTo>
                <a:lnTo>
                  <a:pt x="0" y="186"/>
                </a:lnTo>
                <a:lnTo>
                  <a:pt x="169" y="0"/>
                </a:lnTo>
                <a:lnTo>
                  <a:pt x="328" y="18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10"/>
          <p:cNvSpPr>
            <a:spLocks noChangeArrowheads="1"/>
          </p:cNvSpPr>
          <p:nvPr/>
        </p:nvSpPr>
        <p:spPr bwMode="auto">
          <a:xfrm>
            <a:off x="1624020" y="2843058"/>
            <a:ext cx="287764" cy="282283"/>
          </a:xfrm>
          <a:custGeom>
            <a:avLst/>
            <a:gdLst>
              <a:gd name="T0" fmla="*/ 461 w 462"/>
              <a:gd name="T1" fmla="*/ 221 h 452"/>
              <a:gd name="T2" fmla="*/ 461 w 462"/>
              <a:gd name="T3" fmla="*/ 221 h 452"/>
              <a:gd name="T4" fmla="*/ 230 w 462"/>
              <a:gd name="T5" fmla="*/ 0 h 452"/>
              <a:gd name="T6" fmla="*/ 0 w 462"/>
              <a:gd name="T7" fmla="*/ 221 h 452"/>
              <a:gd name="T8" fmla="*/ 230 w 462"/>
              <a:gd name="T9" fmla="*/ 451 h 452"/>
              <a:gd name="T10" fmla="*/ 461 w 462"/>
              <a:gd name="T11" fmla="*/ 221 h 452"/>
              <a:gd name="T12" fmla="*/ 54 w 462"/>
              <a:gd name="T13" fmla="*/ 221 h 452"/>
              <a:gd name="T14" fmla="*/ 54 w 462"/>
              <a:gd name="T15" fmla="*/ 221 h 452"/>
              <a:gd name="T16" fmla="*/ 230 w 462"/>
              <a:gd name="T17" fmla="*/ 44 h 452"/>
              <a:gd name="T18" fmla="*/ 408 w 462"/>
              <a:gd name="T19" fmla="*/ 221 h 452"/>
              <a:gd name="T20" fmla="*/ 230 w 462"/>
              <a:gd name="T21" fmla="*/ 407 h 452"/>
              <a:gd name="T22" fmla="*/ 54 w 462"/>
              <a:gd name="T23" fmla="*/ 221 h 452"/>
              <a:gd name="T24" fmla="*/ 328 w 462"/>
              <a:gd name="T25" fmla="*/ 266 h 452"/>
              <a:gd name="T26" fmla="*/ 328 w 462"/>
              <a:gd name="T27" fmla="*/ 266 h 452"/>
              <a:gd name="T28" fmla="*/ 328 w 462"/>
              <a:gd name="T29" fmla="*/ 176 h 452"/>
              <a:gd name="T30" fmla="*/ 221 w 462"/>
              <a:gd name="T31" fmla="*/ 176 h 452"/>
              <a:gd name="T32" fmla="*/ 221 w 462"/>
              <a:gd name="T33" fmla="*/ 123 h 452"/>
              <a:gd name="T34" fmla="*/ 133 w 462"/>
              <a:gd name="T35" fmla="*/ 221 h 452"/>
              <a:gd name="T36" fmla="*/ 221 w 462"/>
              <a:gd name="T37" fmla="*/ 327 h 452"/>
              <a:gd name="T38" fmla="*/ 221 w 462"/>
              <a:gd name="T39" fmla="*/ 266 h 452"/>
              <a:gd name="T40" fmla="*/ 328 w 462"/>
              <a:gd name="T41" fmla="*/ 26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461" y="221"/>
                </a:moveTo>
                <a:lnTo>
                  <a:pt x="461" y="221"/>
                </a:lnTo>
                <a:cubicBezTo>
                  <a:pt x="461" y="97"/>
                  <a:pt x="354" y="0"/>
                  <a:pt x="230" y="0"/>
                </a:cubicBezTo>
                <a:cubicBezTo>
                  <a:pt x="107" y="0"/>
                  <a:pt x="0" y="97"/>
                  <a:pt x="0" y="221"/>
                </a:cubicBezTo>
                <a:cubicBezTo>
                  <a:pt x="0" y="354"/>
                  <a:pt x="107" y="451"/>
                  <a:pt x="230" y="451"/>
                </a:cubicBezTo>
                <a:cubicBezTo>
                  <a:pt x="354" y="451"/>
                  <a:pt x="461" y="354"/>
                  <a:pt x="461" y="221"/>
                </a:cubicBezTo>
                <a:close/>
                <a:moveTo>
                  <a:pt x="54" y="221"/>
                </a:moveTo>
                <a:lnTo>
                  <a:pt x="54" y="221"/>
                </a:lnTo>
                <a:cubicBezTo>
                  <a:pt x="54" y="123"/>
                  <a:pt x="133" y="44"/>
                  <a:pt x="230" y="44"/>
                </a:cubicBezTo>
                <a:cubicBezTo>
                  <a:pt x="328" y="44"/>
                  <a:pt x="408" y="123"/>
                  <a:pt x="408" y="221"/>
                </a:cubicBezTo>
                <a:cubicBezTo>
                  <a:pt x="408" y="327"/>
                  <a:pt x="328" y="407"/>
                  <a:pt x="230" y="407"/>
                </a:cubicBezTo>
                <a:cubicBezTo>
                  <a:pt x="133" y="407"/>
                  <a:pt x="54" y="327"/>
                  <a:pt x="54" y="221"/>
                </a:cubicBezTo>
                <a:close/>
                <a:moveTo>
                  <a:pt x="328" y="266"/>
                </a:moveTo>
                <a:lnTo>
                  <a:pt x="328" y="266"/>
                </a:lnTo>
                <a:cubicBezTo>
                  <a:pt x="328" y="176"/>
                  <a:pt x="328" y="176"/>
                  <a:pt x="328" y="176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221" y="327"/>
                  <a:pt x="221" y="327"/>
                  <a:pt x="221" y="327"/>
                </a:cubicBezTo>
                <a:cubicBezTo>
                  <a:pt x="221" y="266"/>
                  <a:pt x="221" y="266"/>
                  <a:pt x="221" y="266"/>
                </a:cubicBezTo>
                <a:lnTo>
                  <a:pt x="328" y="26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11"/>
          <p:cNvSpPr>
            <a:spLocks noChangeArrowheads="1"/>
          </p:cNvSpPr>
          <p:nvPr/>
        </p:nvSpPr>
        <p:spPr bwMode="auto">
          <a:xfrm>
            <a:off x="2240656" y="2843058"/>
            <a:ext cx="287762" cy="282283"/>
          </a:xfrm>
          <a:custGeom>
            <a:avLst/>
            <a:gdLst>
              <a:gd name="T0" fmla="*/ 230 w 461"/>
              <a:gd name="T1" fmla="*/ 0 h 452"/>
              <a:gd name="T2" fmla="*/ 230 w 461"/>
              <a:gd name="T3" fmla="*/ 0 h 452"/>
              <a:gd name="T4" fmla="*/ 0 w 461"/>
              <a:gd name="T5" fmla="*/ 221 h 452"/>
              <a:gd name="T6" fmla="*/ 230 w 461"/>
              <a:gd name="T7" fmla="*/ 451 h 452"/>
              <a:gd name="T8" fmla="*/ 460 w 461"/>
              <a:gd name="T9" fmla="*/ 221 h 452"/>
              <a:gd name="T10" fmla="*/ 230 w 461"/>
              <a:gd name="T11" fmla="*/ 0 h 452"/>
              <a:gd name="T12" fmla="*/ 230 w 461"/>
              <a:gd name="T13" fmla="*/ 407 h 452"/>
              <a:gd name="T14" fmla="*/ 230 w 461"/>
              <a:gd name="T15" fmla="*/ 407 h 452"/>
              <a:gd name="T16" fmla="*/ 53 w 461"/>
              <a:gd name="T17" fmla="*/ 221 h 452"/>
              <a:gd name="T18" fmla="*/ 230 w 461"/>
              <a:gd name="T19" fmla="*/ 44 h 452"/>
              <a:gd name="T20" fmla="*/ 407 w 461"/>
              <a:gd name="T21" fmla="*/ 221 h 452"/>
              <a:gd name="T22" fmla="*/ 230 w 461"/>
              <a:gd name="T23" fmla="*/ 407 h 452"/>
              <a:gd name="T24" fmla="*/ 275 w 461"/>
              <a:gd name="T25" fmla="*/ 132 h 452"/>
              <a:gd name="T26" fmla="*/ 275 w 461"/>
              <a:gd name="T27" fmla="*/ 132 h 452"/>
              <a:gd name="T28" fmla="*/ 185 w 461"/>
              <a:gd name="T29" fmla="*/ 132 h 452"/>
              <a:gd name="T30" fmla="*/ 185 w 461"/>
              <a:gd name="T31" fmla="*/ 230 h 452"/>
              <a:gd name="T32" fmla="*/ 132 w 461"/>
              <a:gd name="T33" fmla="*/ 230 h 452"/>
              <a:gd name="T34" fmla="*/ 230 w 461"/>
              <a:gd name="T35" fmla="*/ 327 h 452"/>
              <a:gd name="T36" fmla="*/ 328 w 461"/>
              <a:gd name="T37" fmla="*/ 230 h 452"/>
              <a:gd name="T38" fmla="*/ 275 w 461"/>
              <a:gd name="T39" fmla="*/ 230 h 452"/>
              <a:gd name="T40" fmla="*/ 275 w 461"/>
              <a:gd name="T41" fmla="*/ 13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0" y="451"/>
                </a:cubicBez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0" y="0"/>
                </a:cubicBezTo>
                <a:close/>
                <a:moveTo>
                  <a:pt x="230" y="407"/>
                </a:moveTo>
                <a:lnTo>
                  <a:pt x="230" y="407"/>
                </a:lnTo>
                <a:cubicBezTo>
                  <a:pt x="132" y="407"/>
                  <a:pt x="53" y="327"/>
                  <a:pt x="53" y="221"/>
                </a:cubicBezTo>
                <a:cubicBezTo>
                  <a:pt x="53" y="123"/>
                  <a:pt x="132" y="44"/>
                  <a:pt x="230" y="44"/>
                </a:cubicBez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0" y="407"/>
                </a:cubicBezTo>
                <a:close/>
                <a:moveTo>
                  <a:pt x="275" y="132"/>
                </a:moveTo>
                <a:lnTo>
                  <a:pt x="275" y="132"/>
                </a:lnTo>
                <a:cubicBezTo>
                  <a:pt x="185" y="132"/>
                  <a:pt x="185" y="132"/>
                  <a:pt x="185" y="132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230" y="327"/>
                  <a:pt x="230" y="327"/>
                  <a:pt x="230" y="327"/>
                </a:cubicBezTo>
                <a:cubicBezTo>
                  <a:pt x="328" y="230"/>
                  <a:pt x="328" y="230"/>
                  <a:pt x="328" y="230"/>
                </a:cubicBezTo>
                <a:cubicBezTo>
                  <a:pt x="275" y="230"/>
                  <a:pt x="275" y="230"/>
                  <a:pt x="275" y="230"/>
                </a:cubicBezTo>
                <a:lnTo>
                  <a:pt x="275" y="132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12"/>
          <p:cNvSpPr>
            <a:spLocks noChangeArrowheads="1"/>
          </p:cNvSpPr>
          <p:nvPr/>
        </p:nvSpPr>
        <p:spPr bwMode="auto">
          <a:xfrm>
            <a:off x="2857291" y="2843058"/>
            <a:ext cx="287764" cy="282283"/>
          </a:xfrm>
          <a:custGeom>
            <a:avLst/>
            <a:gdLst>
              <a:gd name="T0" fmla="*/ 231 w 461"/>
              <a:gd name="T1" fmla="*/ 451 h 452"/>
              <a:gd name="T2" fmla="*/ 231 w 461"/>
              <a:gd name="T3" fmla="*/ 451 h 452"/>
              <a:gd name="T4" fmla="*/ 460 w 461"/>
              <a:gd name="T5" fmla="*/ 221 h 452"/>
              <a:gd name="T6" fmla="*/ 231 w 461"/>
              <a:gd name="T7" fmla="*/ 0 h 452"/>
              <a:gd name="T8" fmla="*/ 0 w 461"/>
              <a:gd name="T9" fmla="*/ 221 h 452"/>
              <a:gd name="T10" fmla="*/ 231 w 461"/>
              <a:gd name="T11" fmla="*/ 451 h 452"/>
              <a:gd name="T12" fmla="*/ 231 w 461"/>
              <a:gd name="T13" fmla="*/ 44 h 452"/>
              <a:gd name="T14" fmla="*/ 231 w 461"/>
              <a:gd name="T15" fmla="*/ 44 h 452"/>
              <a:gd name="T16" fmla="*/ 407 w 461"/>
              <a:gd name="T17" fmla="*/ 221 h 452"/>
              <a:gd name="T18" fmla="*/ 231 w 461"/>
              <a:gd name="T19" fmla="*/ 407 h 452"/>
              <a:gd name="T20" fmla="*/ 53 w 461"/>
              <a:gd name="T21" fmla="*/ 221 h 452"/>
              <a:gd name="T22" fmla="*/ 231 w 461"/>
              <a:gd name="T23" fmla="*/ 44 h 452"/>
              <a:gd name="T24" fmla="*/ 186 w 461"/>
              <a:gd name="T25" fmla="*/ 319 h 452"/>
              <a:gd name="T26" fmla="*/ 186 w 461"/>
              <a:gd name="T27" fmla="*/ 319 h 452"/>
              <a:gd name="T28" fmla="*/ 275 w 461"/>
              <a:gd name="T29" fmla="*/ 319 h 452"/>
              <a:gd name="T30" fmla="*/ 275 w 461"/>
              <a:gd name="T31" fmla="*/ 221 h 452"/>
              <a:gd name="T32" fmla="*/ 328 w 461"/>
              <a:gd name="T33" fmla="*/ 221 h 452"/>
              <a:gd name="T34" fmla="*/ 231 w 461"/>
              <a:gd name="T35" fmla="*/ 123 h 452"/>
              <a:gd name="T36" fmla="*/ 133 w 461"/>
              <a:gd name="T37" fmla="*/ 221 h 452"/>
              <a:gd name="T38" fmla="*/ 186 w 461"/>
              <a:gd name="T39" fmla="*/ 221 h 452"/>
              <a:gd name="T40" fmla="*/ 186 w 461"/>
              <a:gd name="T41" fmla="*/ 319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1" y="451"/>
                </a:moveTo>
                <a:lnTo>
                  <a:pt x="231" y="451"/>
                </a:ln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1" y="451"/>
                </a:cubicBezTo>
                <a:close/>
                <a:moveTo>
                  <a:pt x="231" y="44"/>
                </a:moveTo>
                <a:lnTo>
                  <a:pt x="231" y="44"/>
                </a:ln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lose/>
                <a:moveTo>
                  <a:pt x="186" y="319"/>
                </a:moveTo>
                <a:lnTo>
                  <a:pt x="186" y="319"/>
                </a:lnTo>
                <a:cubicBezTo>
                  <a:pt x="275" y="319"/>
                  <a:pt x="275" y="319"/>
                  <a:pt x="275" y="319"/>
                </a:cubicBezTo>
                <a:cubicBezTo>
                  <a:pt x="275" y="221"/>
                  <a:pt x="275" y="221"/>
                  <a:pt x="275" y="221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186" y="221"/>
                  <a:pt x="186" y="221"/>
                  <a:pt x="186" y="221"/>
                </a:cubicBezTo>
                <a:lnTo>
                  <a:pt x="186" y="31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13"/>
          <p:cNvSpPr>
            <a:spLocks noChangeArrowheads="1"/>
          </p:cNvSpPr>
          <p:nvPr/>
        </p:nvSpPr>
        <p:spPr bwMode="auto">
          <a:xfrm>
            <a:off x="3473928" y="2843058"/>
            <a:ext cx="287762" cy="282283"/>
          </a:xfrm>
          <a:custGeom>
            <a:avLst/>
            <a:gdLst>
              <a:gd name="T0" fmla="*/ 0 w 462"/>
              <a:gd name="T1" fmla="*/ 221 h 452"/>
              <a:gd name="T2" fmla="*/ 0 w 462"/>
              <a:gd name="T3" fmla="*/ 221 h 452"/>
              <a:gd name="T4" fmla="*/ 231 w 462"/>
              <a:gd name="T5" fmla="*/ 451 h 452"/>
              <a:gd name="T6" fmla="*/ 461 w 462"/>
              <a:gd name="T7" fmla="*/ 221 h 452"/>
              <a:gd name="T8" fmla="*/ 231 w 462"/>
              <a:gd name="T9" fmla="*/ 0 h 452"/>
              <a:gd name="T10" fmla="*/ 0 w 462"/>
              <a:gd name="T11" fmla="*/ 221 h 452"/>
              <a:gd name="T12" fmla="*/ 408 w 462"/>
              <a:gd name="T13" fmla="*/ 221 h 452"/>
              <a:gd name="T14" fmla="*/ 408 w 462"/>
              <a:gd name="T15" fmla="*/ 221 h 452"/>
              <a:gd name="T16" fmla="*/ 231 w 462"/>
              <a:gd name="T17" fmla="*/ 407 h 452"/>
              <a:gd name="T18" fmla="*/ 53 w 462"/>
              <a:gd name="T19" fmla="*/ 221 h 452"/>
              <a:gd name="T20" fmla="*/ 231 w 462"/>
              <a:gd name="T21" fmla="*/ 44 h 452"/>
              <a:gd name="T22" fmla="*/ 408 w 462"/>
              <a:gd name="T23" fmla="*/ 221 h 452"/>
              <a:gd name="T24" fmla="*/ 133 w 462"/>
              <a:gd name="T25" fmla="*/ 176 h 452"/>
              <a:gd name="T26" fmla="*/ 133 w 462"/>
              <a:gd name="T27" fmla="*/ 176 h 452"/>
              <a:gd name="T28" fmla="*/ 133 w 462"/>
              <a:gd name="T29" fmla="*/ 266 h 452"/>
              <a:gd name="T30" fmla="*/ 240 w 462"/>
              <a:gd name="T31" fmla="*/ 266 h 452"/>
              <a:gd name="T32" fmla="*/ 240 w 462"/>
              <a:gd name="T33" fmla="*/ 327 h 452"/>
              <a:gd name="T34" fmla="*/ 328 w 462"/>
              <a:gd name="T35" fmla="*/ 221 h 452"/>
              <a:gd name="T36" fmla="*/ 240 w 462"/>
              <a:gd name="T37" fmla="*/ 123 h 452"/>
              <a:gd name="T38" fmla="*/ 240 w 462"/>
              <a:gd name="T39" fmla="*/ 176 h 452"/>
              <a:gd name="T40" fmla="*/ 133 w 462"/>
              <a:gd name="T41" fmla="*/ 17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0" y="221"/>
                </a:moveTo>
                <a:lnTo>
                  <a:pt x="0" y="221"/>
                </a:lnTo>
                <a:cubicBezTo>
                  <a:pt x="0" y="354"/>
                  <a:pt x="106" y="451"/>
                  <a:pt x="231" y="451"/>
                </a:cubicBezTo>
                <a:cubicBezTo>
                  <a:pt x="355" y="451"/>
                  <a:pt x="461" y="354"/>
                  <a:pt x="461" y="221"/>
                </a:cubicBezTo>
                <a:cubicBezTo>
                  <a:pt x="461" y="97"/>
                  <a:pt x="355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lose/>
                <a:moveTo>
                  <a:pt x="408" y="221"/>
                </a:moveTo>
                <a:lnTo>
                  <a:pt x="408" y="221"/>
                </a:lnTo>
                <a:cubicBezTo>
                  <a:pt x="408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ubicBezTo>
                  <a:pt x="328" y="44"/>
                  <a:pt x="408" y="123"/>
                  <a:pt x="408" y="221"/>
                </a:cubicBezTo>
                <a:close/>
                <a:moveTo>
                  <a:pt x="133" y="176"/>
                </a:moveTo>
                <a:lnTo>
                  <a:pt x="133" y="176"/>
                </a:lnTo>
                <a:cubicBezTo>
                  <a:pt x="133" y="266"/>
                  <a:pt x="133" y="266"/>
                  <a:pt x="133" y="266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40" y="123"/>
                  <a:pt x="240" y="123"/>
                  <a:pt x="240" y="123"/>
                </a:cubicBezTo>
                <a:cubicBezTo>
                  <a:pt x="240" y="176"/>
                  <a:pt x="240" y="176"/>
                  <a:pt x="240" y="176"/>
                </a:cubicBezTo>
                <a:lnTo>
                  <a:pt x="133" y="17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14"/>
          <p:cNvSpPr>
            <a:spLocks noChangeArrowheads="1"/>
          </p:cNvSpPr>
          <p:nvPr/>
        </p:nvSpPr>
        <p:spPr bwMode="auto">
          <a:xfrm>
            <a:off x="8409749" y="3548494"/>
            <a:ext cx="287764" cy="71255"/>
          </a:xfrm>
          <a:custGeom>
            <a:avLst/>
            <a:gdLst>
              <a:gd name="T0" fmla="*/ 53 w 461"/>
              <a:gd name="T1" fmla="*/ 0 h 116"/>
              <a:gd name="T2" fmla="*/ 53 w 461"/>
              <a:gd name="T3" fmla="*/ 0 h 116"/>
              <a:gd name="T4" fmla="*/ 0 w 461"/>
              <a:gd name="T5" fmla="*/ 53 h 116"/>
              <a:gd name="T6" fmla="*/ 53 w 461"/>
              <a:gd name="T7" fmla="*/ 115 h 116"/>
              <a:gd name="T8" fmla="*/ 115 w 461"/>
              <a:gd name="T9" fmla="*/ 53 h 116"/>
              <a:gd name="T10" fmla="*/ 53 w 461"/>
              <a:gd name="T11" fmla="*/ 0 h 116"/>
              <a:gd name="T12" fmla="*/ 230 w 461"/>
              <a:gd name="T13" fmla="*/ 0 h 116"/>
              <a:gd name="T14" fmla="*/ 230 w 461"/>
              <a:gd name="T15" fmla="*/ 0 h 116"/>
              <a:gd name="T16" fmla="*/ 177 w 461"/>
              <a:gd name="T17" fmla="*/ 53 h 116"/>
              <a:gd name="T18" fmla="*/ 230 w 461"/>
              <a:gd name="T19" fmla="*/ 115 h 116"/>
              <a:gd name="T20" fmla="*/ 284 w 461"/>
              <a:gd name="T21" fmla="*/ 53 h 116"/>
              <a:gd name="T22" fmla="*/ 230 w 461"/>
              <a:gd name="T23" fmla="*/ 0 h 116"/>
              <a:gd name="T24" fmla="*/ 407 w 461"/>
              <a:gd name="T25" fmla="*/ 0 h 116"/>
              <a:gd name="T26" fmla="*/ 407 w 461"/>
              <a:gd name="T27" fmla="*/ 0 h 116"/>
              <a:gd name="T28" fmla="*/ 345 w 461"/>
              <a:gd name="T29" fmla="*/ 53 h 116"/>
              <a:gd name="T30" fmla="*/ 407 w 461"/>
              <a:gd name="T31" fmla="*/ 115 h 116"/>
              <a:gd name="T32" fmla="*/ 460 w 461"/>
              <a:gd name="T33" fmla="*/ 53 h 116"/>
              <a:gd name="T34" fmla="*/ 407 w 461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9081197" y="3548494"/>
            <a:ext cx="175398" cy="71255"/>
          </a:xfrm>
          <a:custGeom>
            <a:avLst/>
            <a:gdLst>
              <a:gd name="T0" fmla="*/ 53 w 284"/>
              <a:gd name="T1" fmla="*/ 0 h 116"/>
              <a:gd name="T2" fmla="*/ 53 w 284"/>
              <a:gd name="T3" fmla="*/ 0 h 116"/>
              <a:gd name="T4" fmla="*/ 0 w 284"/>
              <a:gd name="T5" fmla="*/ 53 h 116"/>
              <a:gd name="T6" fmla="*/ 53 w 284"/>
              <a:gd name="T7" fmla="*/ 115 h 116"/>
              <a:gd name="T8" fmla="*/ 106 w 284"/>
              <a:gd name="T9" fmla="*/ 53 h 116"/>
              <a:gd name="T10" fmla="*/ 53 w 284"/>
              <a:gd name="T11" fmla="*/ 0 h 116"/>
              <a:gd name="T12" fmla="*/ 230 w 284"/>
              <a:gd name="T13" fmla="*/ 0 h 116"/>
              <a:gd name="T14" fmla="*/ 230 w 284"/>
              <a:gd name="T15" fmla="*/ 0 h 116"/>
              <a:gd name="T16" fmla="*/ 177 w 284"/>
              <a:gd name="T17" fmla="*/ 53 h 116"/>
              <a:gd name="T18" fmla="*/ 230 w 284"/>
              <a:gd name="T19" fmla="*/ 115 h 116"/>
              <a:gd name="T20" fmla="*/ 283 w 284"/>
              <a:gd name="T21" fmla="*/ 53 h 116"/>
              <a:gd name="T22" fmla="*/ 230 w 284"/>
              <a:gd name="T23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4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06" y="88"/>
                  <a:pt x="106" y="53"/>
                </a:cubicBezTo>
                <a:cubicBezTo>
                  <a:pt x="106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195" y="0"/>
                  <a:pt x="177" y="26"/>
                  <a:pt x="177" y="53"/>
                </a:cubicBezTo>
                <a:cubicBezTo>
                  <a:pt x="177" y="88"/>
                  <a:pt x="195" y="115"/>
                  <a:pt x="230" y="115"/>
                </a:cubicBezTo>
                <a:cubicBezTo>
                  <a:pt x="257" y="115"/>
                  <a:pt x="283" y="88"/>
                  <a:pt x="283" y="53"/>
                </a:cubicBezTo>
                <a:cubicBezTo>
                  <a:pt x="283" y="26"/>
                  <a:pt x="257" y="0"/>
                  <a:pt x="230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18"/>
          <p:cNvSpPr>
            <a:spLocks noChangeArrowheads="1"/>
          </p:cNvSpPr>
          <p:nvPr/>
        </p:nvSpPr>
        <p:spPr bwMode="auto">
          <a:xfrm>
            <a:off x="6025426" y="2912944"/>
            <a:ext cx="120587" cy="142511"/>
          </a:xfrm>
          <a:custGeom>
            <a:avLst/>
            <a:gdLst>
              <a:gd name="T0" fmla="*/ 0 w 196"/>
              <a:gd name="T1" fmla="*/ 0 h 231"/>
              <a:gd name="T2" fmla="*/ 0 w 196"/>
              <a:gd name="T3" fmla="*/ 230 h 231"/>
              <a:gd name="T4" fmla="*/ 195 w 196"/>
              <a:gd name="T5" fmla="*/ 115 h 231"/>
              <a:gd name="T6" fmla="*/ 0 w 196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231">
                <a:moveTo>
                  <a:pt x="0" y="0"/>
                </a:moveTo>
                <a:lnTo>
                  <a:pt x="0" y="230"/>
                </a:lnTo>
                <a:lnTo>
                  <a:pt x="195" y="115"/>
                </a:lnTo>
                <a:lnTo>
                  <a:pt x="0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19"/>
          <p:cNvSpPr>
            <a:spLocks noChangeArrowheads="1"/>
          </p:cNvSpPr>
          <p:nvPr/>
        </p:nvSpPr>
        <p:spPr bwMode="auto">
          <a:xfrm>
            <a:off x="5397830" y="2921166"/>
            <a:ext cx="142511" cy="126067"/>
          </a:xfrm>
          <a:custGeom>
            <a:avLst/>
            <a:gdLst>
              <a:gd name="T0" fmla="*/ 0 w 231"/>
              <a:gd name="T1" fmla="*/ 204 h 205"/>
              <a:gd name="T2" fmla="*/ 230 w 231"/>
              <a:gd name="T3" fmla="*/ 204 h 205"/>
              <a:gd name="T4" fmla="*/ 115 w 231"/>
              <a:gd name="T5" fmla="*/ 0 h 205"/>
              <a:gd name="T6" fmla="*/ 0 w 231"/>
              <a:gd name="T7" fmla="*/ 20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" h="205">
                <a:moveTo>
                  <a:pt x="0" y="204"/>
                </a:moveTo>
                <a:lnTo>
                  <a:pt x="230" y="204"/>
                </a:lnTo>
                <a:lnTo>
                  <a:pt x="115" y="0"/>
                </a:lnTo>
                <a:lnTo>
                  <a:pt x="0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20"/>
          <p:cNvSpPr>
            <a:spLocks noChangeArrowheads="1"/>
          </p:cNvSpPr>
          <p:nvPr/>
        </p:nvSpPr>
        <p:spPr bwMode="auto">
          <a:xfrm>
            <a:off x="4781194" y="2921166"/>
            <a:ext cx="145253" cy="126067"/>
          </a:xfrm>
          <a:custGeom>
            <a:avLst/>
            <a:gdLst>
              <a:gd name="T0" fmla="*/ 231 w 232"/>
              <a:gd name="T1" fmla="*/ 0 h 205"/>
              <a:gd name="T2" fmla="*/ 0 w 232"/>
              <a:gd name="T3" fmla="*/ 0 h 205"/>
              <a:gd name="T4" fmla="*/ 115 w 232"/>
              <a:gd name="T5" fmla="*/ 204 h 205"/>
              <a:gd name="T6" fmla="*/ 231 w 232"/>
              <a:gd name="T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2" h="205">
                <a:moveTo>
                  <a:pt x="231" y="0"/>
                </a:moveTo>
                <a:lnTo>
                  <a:pt x="0" y="0"/>
                </a:lnTo>
                <a:lnTo>
                  <a:pt x="115" y="204"/>
                </a:lnTo>
                <a:lnTo>
                  <a:pt x="231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21"/>
          <p:cNvSpPr>
            <a:spLocks noChangeArrowheads="1"/>
          </p:cNvSpPr>
          <p:nvPr/>
        </p:nvSpPr>
        <p:spPr bwMode="auto">
          <a:xfrm>
            <a:off x="4175521" y="2912944"/>
            <a:ext cx="120587" cy="142511"/>
          </a:xfrm>
          <a:custGeom>
            <a:avLst/>
            <a:gdLst>
              <a:gd name="T0" fmla="*/ 194 w 195"/>
              <a:gd name="T1" fmla="*/ 0 h 231"/>
              <a:gd name="T2" fmla="*/ 194 w 195"/>
              <a:gd name="T3" fmla="*/ 230 h 231"/>
              <a:gd name="T4" fmla="*/ 0 w 195"/>
              <a:gd name="T5" fmla="*/ 115 h 231"/>
              <a:gd name="T6" fmla="*/ 194 w 195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5" h="231">
                <a:moveTo>
                  <a:pt x="194" y="0"/>
                </a:moveTo>
                <a:lnTo>
                  <a:pt x="194" y="230"/>
                </a:lnTo>
                <a:lnTo>
                  <a:pt x="0" y="115"/>
                </a:lnTo>
                <a:lnTo>
                  <a:pt x="194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22"/>
          <p:cNvSpPr>
            <a:spLocks noChangeArrowheads="1"/>
          </p:cNvSpPr>
          <p:nvPr/>
        </p:nvSpPr>
        <p:spPr bwMode="auto">
          <a:xfrm>
            <a:off x="7842445" y="2930757"/>
            <a:ext cx="186361" cy="106885"/>
          </a:xfrm>
          <a:custGeom>
            <a:avLst/>
            <a:gdLst>
              <a:gd name="T0" fmla="*/ 284 w 302"/>
              <a:gd name="T1" fmla="*/ 116 h 170"/>
              <a:gd name="T2" fmla="*/ 284 w 302"/>
              <a:gd name="T3" fmla="*/ 116 h 170"/>
              <a:gd name="T4" fmla="*/ 168 w 302"/>
              <a:gd name="T5" fmla="*/ 10 h 170"/>
              <a:gd name="T6" fmla="*/ 150 w 302"/>
              <a:gd name="T7" fmla="*/ 0 h 170"/>
              <a:gd name="T8" fmla="*/ 133 w 302"/>
              <a:gd name="T9" fmla="*/ 10 h 170"/>
              <a:gd name="T10" fmla="*/ 18 w 302"/>
              <a:gd name="T11" fmla="*/ 116 h 170"/>
              <a:gd name="T12" fmla="*/ 18 w 302"/>
              <a:gd name="T13" fmla="*/ 160 h 170"/>
              <a:gd name="T14" fmla="*/ 53 w 302"/>
              <a:gd name="T15" fmla="*/ 160 h 170"/>
              <a:gd name="T16" fmla="*/ 150 w 302"/>
              <a:gd name="T17" fmla="*/ 63 h 170"/>
              <a:gd name="T18" fmla="*/ 248 w 302"/>
              <a:gd name="T19" fmla="*/ 160 h 170"/>
              <a:gd name="T20" fmla="*/ 284 w 302"/>
              <a:gd name="T21" fmla="*/ 160 h 170"/>
              <a:gd name="T22" fmla="*/ 284 w 302"/>
              <a:gd name="T23" fmla="*/ 11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2" h="170">
                <a:moveTo>
                  <a:pt x="284" y="116"/>
                </a:moveTo>
                <a:lnTo>
                  <a:pt x="284" y="116"/>
                </a:lnTo>
                <a:cubicBezTo>
                  <a:pt x="275" y="107"/>
                  <a:pt x="168" y="10"/>
                  <a:pt x="168" y="10"/>
                </a:cubicBezTo>
                <a:cubicBezTo>
                  <a:pt x="168" y="0"/>
                  <a:pt x="159" y="0"/>
                  <a:pt x="150" y="0"/>
                </a:cubicBezTo>
                <a:cubicBezTo>
                  <a:pt x="142" y="0"/>
                  <a:pt x="133" y="0"/>
                  <a:pt x="133" y="10"/>
                </a:cubicBezTo>
                <a:cubicBezTo>
                  <a:pt x="133" y="10"/>
                  <a:pt x="27" y="107"/>
                  <a:pt x="18" y="116"/>
                </a:cubicBezTo>
                <a:cubicBezTo>
                  <a:pt x="9" y="133"/>
                  <a:pt x="0" y="151"/>
                  <a:pt x="18" y="160"/>
                </a:cubicBezTo>
                <a:cubicBezTo>
                  <a:pt x="27" y="169"/>
                  <a:pt x="44" y="169"/>
                  <a:pt x="53" y="160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69"/>
                  <a:pt x="275" y="169"/>
                  <a:pt x="284" y="160"/>
                </a:cubicBezTo>
                <a:cubicBezTo>
                  <a:pt x="301" y="151"/>
                  <a:pt x="301" y="133"/>
                  <a:pt x="284" y="116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23"/>
          <p:cNvSpPr>
            <a:spLocks noChangeArrowheads="1"/>
          </p:cNvSpPr>
          <p:nvPr/>
        </p:nvSpPr>
        <p:spPr bwMode="auto">
          <a:xfrm>
            <a:off x="7225809" y="2928016"/>
            <a:ext cx="189103" cy="112366"/>
          </a:xfrm>
          <a:custGeom>
            <a:avLst/>
            <a:gdLst>
              <a:gd name="T0" fmla="*/ 284 w 303"/>
              <a:gd name="T1" fmla="*/ 54 h 179"/>
              <a:gd name="T2" fmla="*/ 284 w 303"/>
              <a:gd name="T3" fmla="*/ 54 h 179"/>
              <a:gd name="T4" fmla="*/ 169 w 303"/>
              <a:gd name="T5" fmla="*/ 169 h 179"/>
              <a:gd name="T6" fmla="*/ 151 w 303"/>
              <a:gd name="T7" fmla="*/ 178 h 179"/>
              <a:gd name="T8" fmla="*/ 134 w 303"/>
              <a:gd name="T9" fmla="*/ 169 h 179"/>
              <a:gd name="T10" fmla="*/ 19 w 303"/>
              <a:gd name="T11" fmla="*/ 54 h 179"/>
              <a:gd name="T12" fmla="*/ 19 w 303"/>
              <a:gd name="T13" fmla="*/ 19 h 179"/>
              <a:gd name="T14" fmla="*/ 54 w 303"/>
              <a:gd name="T15" fmla="*/ 19 h 179"/>
              <a:gd name="T16" fmla="*/ 151 w 303"/>
              <a:gd name="T17" fmla="*/ 107 h 179"/>
              <a:gd name="T18" fmla="*/ 248 w 303"/>
              <a:gd name="T19" fmla="*/ 19 h 179"/>
              <a:gd name="T20" fmla="*/ 284 w 303"/>
              <a:gd name="T21" fmla="*/ 19 h 179"/>
              <a:gd name="T22" fmla="*/ 284 w 303"/>
              <a:gd name="T23" fmla="*/ 5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3" h="179">
                <a:moveTo>
                  <a:pt x="284" y="54"/>
                </a:moveTo>
                <a:lnTo>
                  <a:pt x="284" y="54"/>
                </a:lnTo>
                <a:cubicBezTo>
                  <a:pt x="275" y="72"/>
                  <a:pt x="169" y="169"/>
                  <a:pt x="169" y="169"/>
                </a:cubicBezTo>
                <a:cubicBezTo>
                  <a:pt x="169" y="178"/>
                  <a:pt x="160" y="178"/>
                  <a:pt x="151" y="178"/>
                </a:cubicBezTo>
                <a:cubicBezTo>
                  <a:pt x="142" y="178"/>
                  <a:pt x="134" y="178"/>
                  <a:pt x="134" y="169"/>
                </a:cubicBezTo>
                <a:cubicBezTo>
                  <a:pt x="134" y="169"/>
                  <a:pt x="27" y="72"/>
                  <a:pt x="19" y="54"/>
                </a:cubicBezTo>
                <a:cubicBezTo>
                  <a:pt x="10" y="44"/>
                  <a:pt x="0" y="28"/>
                  <a:pt x="19" y="19"/>
                </a:cubicBezTo>
                <a:cubicBezTo>
                  <a:pt x="27" y="9"/>
                  <a:pt x="45" y="0"/>
                  <a:pt x="54" y="19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248" y="19"/>
                  <a:pt x="248" y="19"/>
                  <a:pt x="248" y="19"/>
                </a:cubicBezTo>
                <a:cubicBezTo>
                  <a:pt x="257" y="0"/>
                  <a:pt x="275" y="9"/>
                  <a:pt x="284" y="19"/>
                </a:cubicBezTo>
                <a:cubicBezTo>
                  <a:pt x="302" y="28"/>
                  <a:pt x="302" y="44"/>
                  <a:pt x="284" y="54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24"/>
          <p:cNvSpPr>
            <a:spLocks noChangeArrowheads="1"/>
          </p:cNvSpPr>
          <p:nvPr/>
        </p:nvSpPr>
        <p:spPr bwMode="auto">
          <a:xfrm>
            <a:off x="8497448" y="2892389"/>
            <a:ext cx="112366" cy="183621"/>
          </a:xfrm>
          <a:custGeom>
            <a:avLst/>
            <a:gdLst>
              <a:gd name="T0" fmla="*/ 54 w 179"/>
              <a:gd name="T1" fmla="*/ 9 h 294"/>
              <a:gd name="T2" fmla="*/ 54 w 179"/>
              <a:gd name="T3" fmla="*/ 9 h 294"/>
              <a:gd name="T4" fmla="*/ 169 w 179"/>
              <a:gd name="T5" fmla="*/ 125 h 294"/>
              <a:gd name="T6" fmla="*/ 178 w 179"/>
              <a:gd name="T7" fmla="*/ 142 h 294"/>
              <a:gd name="T8" fmla="*/ 169 w 179"/>
              <a:gd name="T9" fmla="*/ 169 h 294"/>
              <a:gd name="T10" fmla="*/ 54 w 179"/>
              <a:gd name="T11" fmla="*/ 284 h 294"/>
              <a:gd name="T12" fmla="*/ 9 w 179"/>
              <a:gd name="T13" fmla="*/ 284 h 294"/>
              <a:gd name="T14" fmla="*/ 9 w 179"/>
              <a:gd name="T15" fmla="*/ 240 h 294"/>
              <a:gd name="T16" fmla="*/ 107 w 179"/>
              <a:gd name="T17" fmla="*/ 142 h 294"/>
              <a:gd name="T18" fmla="*/ 9 w 179"/>
              <a:gd name="T19" fmla="*/ 44 h 294"/>
              <a:gd name="T20" fmla="*/ 9 w 179"/>
              <a:gd name="T21" fmla="*/ 9 h 294"/>
              <a:gd name="T22" fmla="*/ 54 w 179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" h="294">
                <a:moveTo>
                  <a:pt x="54" y="9"/>
                </a:moveTo>
                <a:lnTo>
                  <a:pt x="54" y="9"/>
                </a:lnTo>
                <a:cubicBezTo>
                  <a:pt x="62" y="18"/>
                  <a:pt x="169" y="125"/>
                  <a:pt x="169" y="125"/>
                </a:cubicBezTo>
                <a:cubicBezTo>
                  <a:pt x="169" y="134"/>
                  <a:pt x="178" y="142"/>
                  <a:pt x="178" y="142"/>
                </a:cubicBezTo>
                <a:cubicBezTo>
                  <a:pt x="178" y="151"/>
                  <a:pt x="169" y="160"/>
                  <a:pt x="169" y="169"/>
                </a:cubicBezTo>
                <a:cubicBezTo>
                  <a:pt x="169" y="169"/>
                  <a:pt x="62" y="275"/>
                  <a:pt x="54" y="284"/>
                </a:cubicBezTo>
                <a:cubicBezTo>
                  <a:pt x="44" y="293"/>
                  <a:pt x="27" y="293"/>
                  <a:pt x="9" y="284"/>
                </a:cubicBezTo>
                <a:cubicBezTo>
                  <a:pt x="0" y="275"/>
                  <a:pt x="0" y="257"/>
                  <a:pt x="9" y="240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36"/>
                  <a:pt x="0" y="18"/>
                  <a:pt x="9" y="9"/>
                </a:cubicBezTo>
                <a:cubicBezTo>
                  <a:pt x="27" y="0"/>
                  <a:pt x="44" y="0"/>
                  <a:pt x="54" y="9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25"/>
          <p:cNvSpPr>
            <a:spLocks noChangeArrowheads="1"/>
          </p:cNvSpPr>
          <p:nvPr/>
        </p:nvSpPr>
        <p:spPr bwMode="auto">
          <a:xfrm>
            <a:off x="6647543" y="2892389"/>
            <a:ext cx="109624" cy="183621"/>
          </a:xfrm>
          <a:custGeom>
            <a:avLst/>
            <a:gdLst>
              <a:gd name="T0" fmla="*/ 123 w 177"/>
              <a:gd name="T1" fmla="*/ 9 h 294"/>
              <a:gd name="T2" fmla="*/ 123 w 177"/>
              <a:gd name="T3" fmla="*/ 9 h 294"/>
              <a:gd name="T4" fmla="*/ 8 w 177"/>
              <a:gd name="T5" fmla="*/ 125 h 294"/>
              <a:gd name="T6" fmla="*/ 0 w 177"/>
              <a:gd name="T7" fmla="*/ 142 h 294"/>
              <a:gd name="T8" fmla="*/ 8 w 177"/>
              <a:gd name="T9" fmla="*/ 169 h 294"/>
              <a:gd name="T10" fmla="*/ 123 w 177"/>
              <a:gd name="T11" fmla="*/ 284 h 294"/>
              <a:gd name="T12" fmla="*/ 167 w 177"/>
              <a:gd name="T13" fmla="*/ 284 h 294"/>
              <a:gd name="T14" fmla="*/ 167 w 177"/>
              <a:gd name="T15" fmla="*/ 240 h 294"/>
              <a:gd name="T16" fmla="*/ 70 w 177"/>
              <a:gd name="T17" fmla="*/ 142 h 294"/>
              <a:gd name="T18" fmla="*/ 167 w 177"/>
              <a:gd name="T19" fmla="*/ 44 h 294"/>
              <a:gd name="T20" fmla="*/ 167 w 177"/>
              <a:gd name="T21" fmla="*/ 9 h 294"/>
              <a:gd name="T22" fmla="*/ 123 w 177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7" h="294">
                <a:moveTo>
                  <a:pt x="123" y="9"/>
                </a:moveTo>
                <a:lnTo>
                  <a:pt x="123" y="9"/>
                </a:lnTo>
                <a:cubicBezTo>
                  <a:pt x="114" y="18"/>
                  <a:pt x="8" y="125"/>
                  <a:pt x="8" y="125"/>
                </a:cubicBezTo>
                <a:cubicBezTo>
                  <a:pt x="8" y="134"/>
                  <a:pt x="0" y="142"/>
                  <a:pt x="0" y="142"/>
                </a:cubicBezTo>
                <a:cubicBezTo>
                  <a:pt x="0" y="151"/>
                  <a:pt x="8" y="160"/>
                  <a:pt x="8" y="169"/>
                </a:cubicBezTo>
                <a:cubicBezTo>
                  <a:pt x="8" y="169"/>
                  <a:pt x="114" y="275"/>
                  <a:pt x="123" y="284"/>
                </a:cubicBezTo>
                <a:cubicBezTo>
                  <a:pt x="132" y="293"/>
                  <a:pt x="150" y="293"/>
                  <a:pt x="167" y="284"/>
                </a:cubicBezTo>
                <a:cubicBezTo>
                  <a:pt x="176" y="275"/>
                  <a:pt x="176" y="257"/>
                  <a:pt x="167" y="2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167" y="44"/>
                  <a:pt x="167" y="44"/>
                  <a:pt x="167" y="44"/>
                </a:cubicBezTo>
                <a:cubicBezTo>
                  <a:pt x="176" y="36"/>
                  <a:pt x="176" y="18"/>
                  <a:pt x="167" y="9"/>
                </a:cubicBezTo>
                <a:cubicBezTo>
                  <a:pt x="150" y="0"/>
                  <a:pt x="132" y="0"/>
                  <a:pt x="123" y="9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26"/>
          <p:cNvSpPr>
            <a:spLocks noChangeArrowheads="1"/>
          </p:cNvSpPr>
          <p:nvPr/>
        </p:nvSpPr>
        <p:spPr bwMode="auto">
          <a:xfrm>
            <a:off x="6554363" y="3504644"/>
            <a:ext cx="298725" cy="153474"/>
          </a:xfrm>
          <a:custGeom>
            <a:avLst/>
            <a:gdLst>
              <a:gd name="T0" fmla="*/ 363 w 479"/>
              <a:gd name="T1" fmla="*/ 247 h 248"/>
              <a:gd name="T2" fmla="*/ 363 w 479"/>
              <a:gd name="T3" fmla="*/ 168 h 248"/>
              <a:gd name="T4" fmla="*/ 0 w 479"/>
              <a:gd name="T5" fmla="*/ 168 h 248"/>
              <a:gd name="T6" fmla="*/ 0 w 479"/>
              <a:gd name="T7" fmla="*/ 79 h 248"/>
              <a:gd name="T8" fmla="*/ 363 w 479"/>
              <a:gd name="T9" fmla="*/ 79 h 248"/>
              <a:gd name="T10" fmla="*/ 363 w 479"/>
              <a:gd name="T11" fmla="*/ 0 h 248"/>
              <a:gd name="T12" fmla="*/ 478 w 479"/>
              <a:gd name="T13" fmla="*/ 124 h 248"/>
              <a:gd name="T14" fmla="*/ 363 w 479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248">
                <a:moveTo>
                  <a:pt x="363" y="247"/>
                </a:moveTo>
                <a:lnTo>
                  <a:pt x="363" y="168"/>
                </a:lnTo>
                <a:lnTo>
                  <a:pt x="0" y="168"/>
                </a:lnTo>
                <a:lnTo>
                  <a:pt x="0" y="79"/>
                </a:lnTo>
                <a:lnTo>
                  <a:pt x="363" y="79"/>
                </a:lnTo>
                <a:lnTo>
                  <a:pt x="363" y="0"/>
                </a:lnTo>
                <a:lnTo>
                  <a:pt x="478" y="124"/>
                </a:lnTo>
                <a:lnTo>
                  <a:pt x="363" y="24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27"/>
          <p:cNvSpPr>
            <a:spLocks noChangeArrowheads="1"/>
          </p:cNvSpPr>
          <p:nvPr/>
        </p:nvSpPr>
        <p:spPr bwMode="auto">
          <a:xfrm>
            <a:off x="4701717" y="3504644"/>
            <a:ext cx="298725" cy="153474"/>
          </a:xfrm>
          <a:custGeom>
            <a:avLst/>
            <a:gdLst>
              <a:gd name="T0" fmla="*/ 116 w 480"/>
              <a:gd name="T1" fmla="*/ 247 h 248"/>
              <a:gd name="T2" fmla="*/ 116 w 480"/>
              <a:gd name="T3" fmla="*/ 168 h 248"/>
              <a:gd name="T4" fmla="*/ 479 w 480"/>
              <a:gd name="T5" fmla="*/ 168 h 248"/>
              <a:gd name="T6" fmla="*/ 479 w 480"/>
              <a:gd name="T7" fmla="*/ 79 h 248"/>
              <a:gd name="T8" fmla="*/ 116 w 480"/>
              <a:gd name="T9" fmla="*/ 79 h 248"/>
              <a:gd name="T10" fmla="*/ 116 w 480"/>
              <a:gd name="T11" fmla="*/ 0 h 248"/>
              <a:gd name="T12" fmla="*/ 0 w 480"/>
              <a:gd name="T13" fmla="*/ 124 h 248"/>
              <a:gd name="T14" fmla="*/ 116 w 480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248">
                <a:moveTo>
                  <a:pt x="116" y="247"/>
                </a:moveTo>
                <a:lnTo>
                  <a:pt x="116" y="168"/>
                </a:lnTo>
                <a:lnTo>
                  <a:pt x="479" y="168"/>
                </a:lnTo>
                <a:lnTo>
                  <a:pt x="479" y="79"/>
                </a:lnTo>
                <a:lnTo>
                  <a:pt x="116" y="79"/>
                </a:lnTo>
                <a:lnTo>
                  <a:pt x="116" y="0"/>
                </a:lnTo>
                <a:lnTo>
                  <a:pt x="0" y="124"/>
                </a:lnTo>
                <a:lnTo>
                  <a:pt x="116" y="24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28"/>
          <p:cNvSpPr>
            <a:spLocks noChangeArrowheads="1"/>
          </p:cNvSpPr>
          <p:nvPr/>
        </p:nvSpPr>
        <p:spPr bwMode="auto">
          <a:xfrm>
            <a:off x="5392348" y="3433389"/>
            <a:ext cx="153474" cy="304205"/>
          </a:xfrm>
          <a:custGeom>
            <a:avLst/>
            <a:gdLst>
              <a:gd name="T0" fmla="*/ 248 w 249"/>
              <a:gd name="T1" fmla="*/ 363 h 489"/>
              <a:gd name="T2" fmla="*/ 169 w 249"/>
              <a:gd name="T3" fmla="*/ 363 h 489"/>
              <a:gd name="T4" fmla="*/ 169 w 249"/>
              <a:gd name="T5" fmla="*/ 0 h 489"/>
              <a:gd name="T6" fmla="*/ 79 w 249"/>
              <a:gd name="T7" fmla="*/ 0 h 489"/>
              <a:gd name="T8" fmla="*/ 79 w 249"/>
              <a:gd name="T9" fmla="*/ 363 h 489"/>
              <a:gd name="T10" fmla="*/ 0 w 249"/>
              <a:gd name="T11" fmla="*/ 363 h 489"/>
              <a:gd name="T12" fmla="*/ 124 w 249"/>
              <a:gd name="T13" fmla="*/ 488 h 489"/>
              <a:gd name="T14" fmla="*/ 248 w 249"/>
              <a:gd name="T15" fmla="*/ 363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363"/>
                </a:moveTo>
                <a:lnTo>
                  <a:pt x="169" y="363"/>
                </a:lnTo>
                <a:lnTo>
                  <a:pt x="169" y="0"/>
                </a:lnTo>
                <a:lnTo>
                  <a:pt x="79" y="0"/>
                </a:lnTo>
                <a:lnTo>
                  <a:pt x="79" y="363"/>
                </a:lnTo>
                <a:lnTo>
                  <a:pt x="0" y="363"/>
                </a:lnTo>
                <a:lnTo>
                  <a:pt x="124" y="488"/>
                </a:lnTo>
                <a:lnTo>
                  <a:pt x="248" y="363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29"/>
          <p:cNvSpPr>
            <a:spLocks noChangeArrowheads="1"/>
          </p:cNvSpPr>
          <p:nvPr/>
        </p:nvSpPr>
        <p:spPr bwMode="auto">
          <a:xfrm>
            <a:off x="6008983" y="3433389"/>
            <a:ext cx="153474" cy="304205"/>
          </a:xfrm>
          <a:custGeom>
            <a:avLst/>
            <a:gdLst>
              <a:gd name="T0" fmla="*/ 248 w 249"/>
              <a:gd name="T1" fmla="*/ 116 h 489"/>
              <a:gd name="T2" fmla="*/ 169 w 249"/>
              <a:gd name="T3" fmla="*/ 116 h 489"/>
              <a:gd name="T4" fmla="*/ 169 w 249"/>
              <a:gd name="T5" fmla="*/ 488 h 489"/>
              <a:gd name="T6" fmla="*/ 80 w 249"/>
              <a:gd name="T7" fmla="*/ 488 h 489"/>
              <a:gd name="T8" fmla="*/ 80 w 249"/>
              <a:gd name="T9" fmla="*/ 116 h 489"/>
              <a:gd name="T10" fmla="*/ 0 w 249"/>
              <a:gd name="T11" fmla="*/ 116 h 489"/>
              <a:gd name="T12" fmla="*/ 125 w 249"/>
              <a:gd name="T13" fmla="*/ 0 h 489"/>
              <a:gd name="T14" fmla="*/ 248 w 249"/>
              <a:gd name="T15" fmla="*/ 116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116"/>
                </a:moveTo>
                <a:lnTo>
                  <a:pt x="169" y="116"/>
                </a:lnTo>
                <a:lnTo>
                  <a:pt x="169" y="488"/>
                </a:lnTo>
                <a:lnTo>
                  <a:pt x="80" y="488"/>
                </a:lnTo>
                <a:lnTo>
                  <a:pt x="80" y="116"/>
                </a:lnTo>
                <a:lnTo>
                  <a:pt x="0" y="116"/>
                </a:lnTo>
                <a:lnTo>
                  <a:pt x="125" y="0"/>
                </a:lnTo>
                <a:lnTo>
                  <a:pt x="248" y="11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31"/>
          <p:cNvSpPr>
            <a:spLocks noChangeArrowheads="1"/>
          </p:cNvSpPr>
          <p:nvPr/>
        </p:nvSpPr>
        <p:spPr bwMode="auto">
          <a:xfrm>
            <a:off x="7247734" y="3425166"/>
            <a:ext cx="142511" cy="309688"/>
          </a:xfrm>
          <a:custGeom>
            <a:avLst/>
            <a:gdLst>
              <a:gd name="T0" fmla="*/ 115 w 231"/>
              <a:gd name="T1" fmla="*/ 0 h 498"/>
              <a:gd name="T2" fmla="*/ 0 w 231"/>
              <a:gd name="T3" fmla="*/ 187 h 498"/>
              <a:gd name="T4" fmla="*/ 230 w 231"/>
              <a:gd name="T5" fmla="*/ 187 h 498"/>
              <a:gd name="T6" fmla="*/ 115 w 231"/>
              <a:gd name="T7" fmla="*/ 0 h 498"/>
              <a:gd name="T8" fmla="*/ 115 w 231"/>
              <a:gd name="T9" fmla="*/ 497 h 498"/>
              <a:gd name="T10" fmla="*/ 230 w 231"/>
              <a:gd name="T11" fmla="*/ 319 h 498"/>
              <a:gd name="T12" fmla="*/ 0 w 231"/>
              <a:gd name="T13" fmla="*/ 319 h 498"/>
              <a:gd name="T14" fmla="*/ 115 w 231"/>
              <a:gd name="T15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498">
                <a:moveTo>
                  <a:pt x="115" y="0"/>
                </a:moveTo>
                <a:lnTo>
                  <a:pt x="0" y="187"/>
                </a:lnTo>
                <a:lnTo>
                  <a:pt x="230" y="187"/>
                </a:lnTo>
                <a:lnTo>
                  <a:pt x="115" y="0"/>
                </a:lnTo>
                <a:close/>
                <a:moveTo>
                  <a:pt x="115" y="497"/>
                </a:moveTo>
                <a:lnTo>
                  <a:pt x="230" y="319"/>
                </a:lnTo>
                <a:lnTo>
                  <a:pt x="0" y="319"/>
                </a:lnTo>
                <a:lnTo>
                  <a:pt x="115" y="49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32"/>
          <p:cNvSpPr>
            <a:spLocks noChangeArrowheads="1"/>
          </p:cNvSpPr>
          <p:nvPr/>
        </p:nvSpPr>
        <p:spPr bwMode="auto">
          <a:xfrm>
            <a:off x="3473928" y="2205600"/>
            <a:ext cx="287762" cy="293243"/>
          </a:xfrm>
          <a:custGeom>
            <a:avLst/>
            <a:gdLst>
              <a:gd name="T0" fmla="*/ 425 w 462"/>
              <a:gd name="T1" fmla="*/ 354 h 470"/>
              <a:gd name="T2" fmla="*/ 425 w 462"/>
              <a:gd name="T3" fmla="*/ 354 h 470"/>
              <a:gd name="T4" fmla="*/ 425 w 462"/>
              <a:gd name="T5" fmla="*/ 292 h 470"/>
              <a:gd name="T6" fmla="*/ 346 w 462"/>
              <a:gd name="T7" fmla="*/ 212 h 470"/>
              <a:gd name="T8" fmla="*/ 293 w 462"/>
              <a:gd name="T9" fmla="*/ 212 h 470"/>
              <a:gd name="T10" fmla="*/ 257 w 462"/>
              <a:gd name="T11" fmla="*/ 185 h 470"/>
              <a:gd name="T12" fmla="*/ 257 w 462"/>
              <a:gd name="T13" fmla="*/ 114 h 470"/>
              <a:gd name="T14" fmla="*/ 293 w 462"/>
              <a:gd name="T15" fmla="*/ 61 h 470"/>
              <a:gd name="T16" fmla="*/ 231 w 462"/>
              <a:gd name="T17" fmla="*/ 0 h 470"/>
              <a:gd name="T18" fmla="*/ 169 w 462"/>
              <a:gd name="T19" fmla="*/ 61 h 470"/>
              <a:gd name="T20" fmla="*/ 204 w 462"/>
              <a:gd name="T21" fmla="*/ 114 h 470"/>
              <a:gd name="T22" fmla="*/ 204 w 462"/>
              <a:gd name="T23" fmla="*/ 185 h 470"/>
              <a:gd name="T24" fmla="*/ 169 w 462"/>
              <a:gd name="T25" fmla="*/ 212 h 470"/>
              <a:gd name="T26" fmla="*/ 115 w 462"/>
              <a:gd name="T27" fmla="*/ 212 h 470"/>
              <a:gd name="T28" fmla="*/ 36 w 462"/>
              <a:gd name="T29" fmla="*/ 292 h 470"/>
              <a:gd name="T30" fmla="*/ 36 w 462"/>
              <a:gd name="T31" fmla="*/ 354 h 470"/>
              <a:gd name="T32" fmla="*/ 0 w 462"/>
              <a:gd name="T33" fmla="*/ 407 h 470"/>
              <a:gd name="T34" fmla="*/ 53 w 462"/>
              <a:gd name="T35" fmla="*/ 469 h 470"/>
              <a:gd name="T36" fmla="*/ 115 w 462"/>
              <a:gd name="T37" fmla="*/ 407 h 470"/>
              <a:gd name="T38" fmla="*/ 80 w 462"/>
              <a:gd name="T39" fmla="*/ 354 h 470"/>
              <a:gd name="T40" fmla="*/ 80 w 462"/>
              <a:gd name="T41" fmla="*/ 292 h 470"/>
              <a:gd name="T42" fmla="*/ 115 w 462"/>
              <a:gd name="T43" fmla="*/ 257 h 470"/>
              <a:gd name="T44" fmla="*/ 169 w 462"/>
              <a:gd name="T45" fmla="*/ 257 h 470"/>
              <a:gd name="T46" fmla="*/ 204 w 462"/>
              <a:gd name="T47" fmla="*/ 248 h 470"/>
              <a:gd name="T48" fmla="*/ 204 w 462"/>
              <a:gd name="T49" fmla="*/ 354 h 470"/>
              <a:gd name="T50" fmla="*/ 169 w 462"/>
              <a:gd name="T51" fmla="*/ 407 h 470"/>
              <a:gd name="T52" fmla="*/ 231 w 462"/>
              <a:gd name="T53" fmla="*/ 469 h 470"/>
              <a:gd name="T54" fmla="*/ 293 w 462"/>
              <a:gd name="T55" fmla="*/ 407 h 470"/>
              <a:gd name="T56" fmla="*/ 257 w 462"/>
              <a:gd name="T57" fmla="*/ 354 h 470"/>
              <a:gd name="T58" fmla="*/ 257 w 462"/>
              <a:gd name="T59" fmla="*/ 248 h 470"/>
              <a:gd name="T60" fmla="*/ 293 w 462"/>
              <a:gd name="T61" fmla="*/ 257 h 470"/>
              <a:gd name="T62" fmla="*/ 346 w 462"/>
              <a:gd name="T63" fmla="*/ 257 h 470"/>
              <a:gd name="T64" fmla="*/ 381 w 462"/>
              <a:gd name="T65" fmla="*/ 292 h 470"/>
              <a:gd name="T66" fmla="*/ 381 w 462"/>
              <a:gd name="T67" fmla="*/ 354 h 470"/>
              <a:gd name="T68" fmla="*/ 346 w 462"/>
              <a:gd name="T69" fmla="*/ 407 h 470"/>
              <a:gd name="T70" fmla="*/ 408 w 462"/>
              <a:gd name="T71" fmla="*/ 469 h 470"/>
              <a:gd name="T72" fmla="*/ 461 w 462"/>
              <a:gd name="T73" fmla="*/ 407 h 470"/>
              <a:gd name="T74" fmla="*/ 425 w 462"/>
              <a:gd name="T75" fmla="*/ 354 h 470"/>
              <a:gd name="T76" fmla="*/ 89 w 462"/>
              <a:gd name="T77" fmla="*/ 407 h 470"/>
              <a:gd name="T78" fmla="*/ 89 w 462"/>
              <a:gd name="T79" fmla="*/ 407 h 470"/>
              <a:gd name="T80" fmla="*/ 53 w 462"/>
              <a:gd name="T81" fmla="*/ 442 h 470"/>
              <a:gd name="T82" fmla="*/ 18 w 462"/>
              <a:gd name="T83" fmla="*/ 407 h 470"/>
              <a:gd name="T84" fmla="*/ 53 w 462"/>
              <a:gd name="T85" fmla="*/ 372 h 470"/>
              <a:gd name="T86" fmla="*/ 89 w 462"/>
              <a:gd name="T87" fmla="*/ 407 h 470"/>
              <a:gd name="T88" fmla="*/ 196 w 462"/>
              <a:gd name="T89" fmla="*/ 61 h 470"/>
              <a:gd name="T90" fmla="*/ 196 w 462"/>
              <a:gd name="T91" fmla="*/ 61 h 470"/>
              <a:gd name="T92" fmla="*/ 231 w 462"/>
              <a:gd name="T93" fmla="*/ 26 h 470"/>
              <a:gd name="T94" fmla="*/ 266 w 462"/>
              <a:gd name="T95" fmla="*/ 61 h 470"/>
              <a:gd name="T96" fmla="*/ 231 w 462"/>
              <a:gd name="T97" fmla="*/ 97 h 470"/>
              <a:gd name="T98" fmla="*/ 196 w 462"/>
              <a:gd name="T99" fmla="*/ 61 h 470"/>
              <a:gd name="T100" fmla="*/ 266 w 462"/>
              <a:gd name="T101" fmla="*/ 407 h 470"/>
              <a:gd name="T102" fmla="*/ 266 w 462"/>
              <a:gd name="T103" fmla="*/ 407 h 470"/>
              <a:gd name="T104" fmla="*/ 231 w 462"/>
              <a:gd name="T105" fmla="*/ 442 h 470"/>
              <a:gd name="T106" fmla="*/ 196 w 462"/>
              <a:gd name="T107" fmla="*/ 407 h 470"/>
              <a:gd name="T108" fmla="*/ 231 w 462"/>
              <a:gd name="T109" fmla="*/ 372 h 470"/>
              <a:gd name="T110" fmla="*/ 266 w 462"/>
              <a:gd name="T111" fmla="*/ 407 h 470"/>
              <a:gd name="T112" fmla="*/ 408 w 462"/>
              <a:gd name="T113" fmla="*/ 442 h 470"/>
              <a:gd name="T114" fmla="*/ 408 w 462"/>
              <a:gd name="T115" fmla="*/ 442 h 470"/>
              <a:gd name="T116" fmla="*/ 372 w 462"/>
              <a:gd name="T117" fmla="*/ 407 h 470"/>
              <a:gd name="T118" fmla="*/ 408 w 462"/>
              <a:gd name="T119" fmla="*/ 372 h 470"/>
              <a:gd name="T120" fmla="*/ 434 w 462"/>
              <a:gd name="T121" fmla="*/ 407 h 470"/>
              <a:gd name="T122" fmla="*/ 408 w 462"/>
              <a:gd name="T123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470">
                <a:moveTo>
                  <a:pt x="425" y="354"/>
                </a:moveTo>
                <a:lnTo>
                  <a:pt x="425" y="354"/>
                </a:lnTo>
                <a:cubicBezTo>
                  <a:pt x="425" y="292"/>
                  <a:pt x="425" y="292"/>
                  <a:pt x="425" y="292"/>
                </a:cubicBezTo>
                <a:cubicBezTo>
                  <a:pt x="425" y="257"/>
                  <a:pt x="408" y="212"/>
                  <a:pt x="346" y="212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57" y="212"/>
                  <a:pt x="257" y="195"/>
                  <a:pt x="257" y="185"/>
                </a:cubicBezTo>
                <a:cubicBezTo>
                  <a:pt x="257" y="114"/>
                  <a:pt x="257" y="114"/>
                  <a:pt x="257" y="114"/>
                </a:cubicBezTo>
                <a:cubicBezTo>
                  <a:pt x="275" y="106"/>
                  <a:pt x="293" y="88"/>
                  <a:pt x="293" y="61"/>
                </a:cubicBezTo>
                <a:cubicBezTo>
                  <a:pt x="293" y="26"/>
                  <a:pt x="266" y="0"/>
                  <a:pt x="231" y="0"/>
                </a:cubicBezTo>
                <a:cubicBezTo>
                  <a:pt x="196" y="0"/>
                  <a:pt x="169" y="26"/>
                  <a:pt x="169" y="61"/>
                </a:cubicBezTo>
                <a:cubicBezTo>
                  <a:pt x="169" y="88"/>
                  <a:pt x="186" y="106"/>
                  <a:pt x="204" y="114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4" y="185"/>
                  <a:pt x="204" y="212"/>
                  <a:pt x="169" y="212"/>
                </a:cubicBezTo>
                <a:cubicBezTo>
                  <a:pt x="115" y="212"/>
                  <a:pt x="115" y="212"/>
                  <a:pt x="115" y="212"/>
                </a:cubicBezTo>
                <a:cubicBezTo>
                  <a:pt x="53" y="212"/>
                  <a:pt x="36" y="257"/>
                  <a:pt x="36" y="292"/>
                </a:cubicBezTo>
                <a:cubicBezTo>
                  <a:pt x="36" y="354"/>
                  <a:pt x="36" y="354"/>
                  <a:pt x="36" y="354"/>
                </a:cubicBezTo>
                <a:cubicBezTo>
                  <a:pt x="9" y="363"/>
                  <a:pt x="0" y="380"/>
                  <a:pt x="0" y="407"/>
                </a:cubicBezTo>
                <a:cubicBezTo>
                  <a:pt x="0" y="442"/>
                  <a:pt x="27" y="469"/>
                  <a:pt x="53" y="469"/>
                </a:cubicBezTo>
                <a:cubicBezTo>
                  <a:pt x="89" y="469"/>
                  <a:pt x="115" y="442"/>
                  <a:pt x="115" y="407"/>
                </a:cubicBezTo>
                <a:cubicBezTo>
                  <a:pt x="115" y="380"/>
                  <a:pt x="98" y="363"/>
                  <a:pt x="80" y="354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80" y="292"/>
                  <a:pt x="80" y="257"/>
                  <a:pt x="115" y="257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86" y="257"/>
                  <a:pt x="196" y="257"/>
                  <a:pt x="204" y="248"/>
                </a:cubicBezTo>
                <a:cubicBezTo>
                  <a:pt x="204" y="354"/>
                  <a:pt x="204" y="354"/>
                  <a:pt x="204" y="354"/>
                </a:cubicBezTo>
                <a:cubicBezTo>
                  <a:pt x="186" y="363"/>
                  <a:pt x="169" y="380"/>
                  <a:pt x="169" y="407"/>
                </a:cubicBezTo>
                <a:cubicBezTo>
                  <a:pt x="169" y="442"/>
                  <a:pt x="196" y="469"/>
                  <a:pt x="231" y="469"/>
                </a:cubicBezTo>
                <a:cubicBezTo>
                  <a:pt x="266" y="469"/>
                  <a:pt x="293" y="442"/>
                  <a:pt x="293" y="407"/>
                </a:cubicBezTo>
                <a:cubicBezTo>
                  <a:pt x="293" y="380"/>
                  <a:pt x="275" y="363"/>
                  <a:pt x="257" y="354"/>
                </a:cubicBezTo>
                <a:cubicBezTo>
                  <a:pt x="257" y="248"/>
                  <a:pt x="257" y="248"/>
                  <a:pt x="257" y="248"/>
                </a:cubicBezTo>
                <a:cubicBezTo>
                  <a:pt x="266" y="257"/>
                  <a:pt x="275" y="257"/>
                  <a:pt x="293" y="257"/>
                </a:cubicBezTo>
                <a:cubicBezTo>
                  <a:pt x="346" y="257"/>
                  <a:pt x="346" y="257"/>
                  <a:pt x="346" y="257"/>
                </a:cubicBezTo>
                <a:cubicBezTo>
                  <a:pt x="381" y="257"/>
                  <a:pt x="381" y="283"/>
                  <a:pt x="381" y="292"/>
                </a:cubicBezTo>
                <a:cubicBezTo>
                  <a:pt x="381" y="354"/>
                  <a:pt x="381" y="354"/>
                  <a:pt x="381" y="354"/>
                </a:cubicBezTo>
                <a:cubicBezTo>
                  <a:pt x="363" y="363"/>
                  <a:pt x="346" y="380"/>
                  <a:pt x="346" y="407"/>
                </a:cubicBezTo>
                <a:cubicBezTo>
                  <a:pt x="346" y="442"/>
                  <a:pt x="372" y="469"/>
                  <a:pt x="408" y="469"/>
                </a:cubicBezTo>
                <a:cubicBezTo>
                  <a:pt x="434" y="469"/>
                  <a:pt x="461" y="442"/>
                  <a:pt x="461" y="407"/>
                </a:cubicBezTo>
                <a:cubicBezTo>
                  <a:pt x="461" y="380"/>
                  <a:pt x="453" y="363"/>
                  <a:pt x="425" y="354"/>
                </a:cubicBezTo>
                <a:close/>
                <a:moveTo>
                  <a:pt x="89" y="407"/>
                </a:moveTo>
                <a:lnTo>
                  <a:pt x="89" y="407"/>
                </a:lnTo>
                <a:cubicBezTo>
                  <a:pt x="89" y="425"/>
                  <a:pt x="71" y="442"/>
                  <a:pt x="53" y="442"/>
                </a:cubicBezTo>
                <a:cubicBezTo>
                  <a:pt x="36" y="442"/>
                  <a:pt x="18" y="425"/>
                  <a:pt x="18" y="407"/>
                </a:cubicBezTo>
                <a:cubicBezTo>
                  <a:pt x="18" y="389"/>
                  <a:pt x="36" y="372"/>
                  <a:pt x="53" y="372"/>
                </a:cubicBezTo>
                <a:cubicBezTo>
                  <a:pt x="71" y="372"/>
                  <a:pt x="89" y="389"/>
                  <a:pt x="89" y="407"/>
                </a:cubicBezTo>
                <a:close/>
                <a:moveTo>
                  <a:pt x="196" y="61"/>
                </a:moveTo>
                <a:lnTo>
                  <a:pt x="196" y="61"/>
                </a:lnTo>
                <a:cubicBezTo>
                  <a:pt x="196" y="44"/>
                  <a:pt x="213" y="26"/>
                  <a:pt x="231" y="26"/>
                </a:cubicBezTo>
                <a:cubicBezTo>
                  <a:pt x="249" y="26"/>
                  <a:pt x="266" y="44"/>
                  <a:pt x="266" y="61"/>
                </a:cubicBezTo>
                <a:cubicBezTo>
                  <a:pt x="266" y="79"/>
                  <a:pt x="249" y="97"/>
                  <a:pt x="231" y="97"/>
                </a:cubicBezTo>
                <a:cubicBezTo>
                  <a:pt x="213" y="97"/>
                  <a:pt x="196" y="79"/>
                  <a:pt x="196" y="61"/>
                </a:cubicBezTo>
                <a:close/>
                <a:moveTo>
                  <a:pt x="266" y="407"/>
                </a:moveTo>
                <a:lnTo>
                  <a:pt x="266" y="407"/>
                </a:lnTo>
                <a:cubicBezTo>
                  <a:pt x="266" y="425"/>
                  <a:pt x="249" y="442"/>
                  <a:pt x="231" y="442"/>
                </a:cubicBezTo>
                <a:cubicBezTo>
                  <a:pt x="213" y="442"/>
                  <a:pt x="196" y="425"/>
                  <a:pt x="196" y="407"/>
                </a:cubicBezTo>
                <a:cubicBezTo>
                  <a:pt x="196" y="389"/>
                  <a:pt x="213" y="372"/>
                  <a:pt x="231" y="372"/>
                </a:cubicBezTo>
                <a:cubicBezTo>
                  <a:pt x="249" y="372"/>
                  <a:pt x="266" y="389"/>
                  <a:pt x="266" y="407"/>
                </a:cubicBezTo>
                <a:close/>
                <a:moveTo>
                  <a:pt x="408" y="442"/>
                </a:moveTo>
                <a:lnTo>
                  <a:pt x="408" y="442"/>
                </a:lnTo>
                <a:cubicBezTo>
                  <a:pt x="381" y="442"/>
                  <a:pt x="372" y="425"/>
                  <a:pt x="372" y="407"/>
                </a:cubicBezTo>
                <a:cubicBezTo>
                  <a:pt x="372" y="389"/>
                  <a:pt x="381" y="372"/>
                  <a:pt x="408" y="372"/>
                </a:cubicBezTo>
                <a:cubicBezTo>
                  <a:pt x="425" y="372"/>
                  <a:pt x="434" y="389"/>
                  <a:pt x="434" y="407"/>
                </a:cubicBezTo>
                <a:cubicBezTo>
                  <a:pt x="434" y="425"/>
                  <a:pt x="425" y="442"/>
                  <a:pt x="408" y="442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33"/>
          <p:cNvSpPr>
            <a:spLocks noChangeArrowheads="1"/>
          </p:cNvSpPr>
          <p:nvPr/>
        </p:nvSpPr>
        <p:spPr bwMode="auto">
          <a:xfrm>
            <a:off x="2901141" y="2222043"/>
            <a:ext cx="200065" cy="260356"/>
          </a:xfrm>
          <a:custGeom>
            <a:avLst/>
            <a:gdLst>
              <a:gd name="T0" fmla="*/ 319 w 320"/>
              <a:gd name="T1" fmla="*/ 62 h 417"/>
              <a:gd name="T2" fmla="*/ 319 w 320"/>
              <a:gd name="T3" fmla="*/ 62 h 417"/>
              <a:gd name="T4" fmla="*/ 257 w 320"/>
              <a:gd name="T5" fmla="*/ 0 h 417"/>
              <a:gd name="T6" fmla="*/ 194 w 320"/>
              <a:gd name="T7" fmla="*/ 62 h 417"/>
              <a:gd name="T8" fmla="*/ 230 w 320"/>
              <a:gd name="T9" fmla="*/ 115 h 417"/>
              <a:gd name="T10" fmla="*/ 150 w 320"/>
              <a:gd name="T11" fmla="*/ 186 h 417"/>
              <a:gd name="T12" fmla="*/ 79 w 320"/>
              <a:gd name="T13" fmla="*/ 213 h 417"/>
              <a:gd name="T14" fmla="*/ 79 w 320"/>
              <a:gd name="T15" fmla="*/ 115 h 417"/>
              <a:gd name="T16" fmla="*/ 115 w 320"/>
              <a:gd name="T17" fmla="*/ 62 h 417"/>
              <a:gd name="T18" fmla="*/ 62 w 320"/>
              <a:gd name="T19" fmla="*/ 0 h 417"/>
              <a:gd name="T20" fmla="*/ 0 w 320"/>
              <a:gd name="T21" fmla="*/ 62 h 417"/>
              <a:gd name="T22" fmla="*/ 35 w 320"/>
              <a:gd name="T23" fmla="*/ 115 h 417"/>
              <a:gd name="T24" fmla="*/ 35 w 320"/>
              <a:gd name="T25" fmla="*/ 301 h 417"/>
              <a:gd name="T26" fmla="*/ 0 w 320"/>
              <a:gd name="T27" fmla="*/ 354 h 417"/>
              <a:gd name="T28" fmla="*/ 62 w 320"/>
              <a:gd name="T29" fmla="*/ 416 h 417"/>
              <a:gd name="T30" fmla="*/ 115 w 320"/>
              <a:gd name="T31" fmla="*/ 354 h 417"/>
              <a:gd name="T32" fmla="*/ 88 w 320"/>
              <a:gd name="T33" fmla="*/ 301 h 417"/>
              <a:gd name="T34" fmla="*/ 168 w 320"/>
              <a:gd name="T35" fmla="*/ 231 h 417"/>
              <a:gd name="T36" fmla="*/ 283 w 320"/>
              <a:gd name="T37" fmla="*/ 115 h 417"/>
              <a:gd name="T38" fmla="*/ 319 w 320"/>
              <a:gd name="T39" fmla="*/ 62 h 417"/>
              <a:gd name="T40" fmla="*/ 26 w 320"/>
              <a:gd name="T41" fmla="*/ 62 h 417"/>
              <a:gd name="T42" fmla="*/ 26 w 320"/>
              <a:gd name="T43" fmla="*/ 62 h 417"/>
              <a:gd name="T44" fmla="*/ 62 w 320"/>
              <a:gd name="T45" fmla="*/ 27 h 417"/>
              <a:gd name="T46" fmla="*/ 97 w 320"/>
              <a:gd name="T47" fmla="*/ 62 h 417"/>
              <a:gd name="T48" fmla="*/ 62 w 320"/>
              <a:gd name="T49" fmla="*/ 88 h 417"/>
              <a:gd name="T50" fmla="*/ 26 w 320"/>
              <a:gd name="T51" fmla="*/ 62 h 417"/>
              <a:gd name="T52" fmla="*/ 62 w 320"/>
              <a:gd name="T53" fmla="*/ 390 h 417"/>
              <a:gd name="T54" fmla="*/ 62 w 320"/>
              <a:gd name="T55" fmla="*/ 390 h 417"/>
              <a:gd name="T56" fmla="*/ 26 w 320"/>
              <a:gd name="T57" fmla="*/ 354 h 417"/>
              <a:gd name="T58" fmla="*/ 62 w 320"/>
              <a:gd name="T59" fmla="*/ 319 h 417"/>
              <a:gd name="T60" fmla="*/ 97 w 320"/>
              <a:gd name="T61" fmla="*/ 354 h 417"/>
              <a:gd name="T62" fmla="*/ 62 w 320"/>
              <a:gd name="T63" fmla="*/ 390 h 417"/>
              <a:gd name="T64" fmla="*/ 257 w 320"/>
              <a:gd name="T65" fmla="*/ 88 h 417"/>
              <a:gd name="T66" fmla="*/ 257 w 320"/>
              <a:gd name="T67" fmla="*/ 88 h 417"/>
              <a:gd name="T68" fmla="*/ 221 w 320"/>
              <a:gd name="T69" fmla="*/ 62 h 417"/>
              <a:gd name="T70" fmla="*/ 257 w 320"/>
              <a:gd name="T71" fmla="*/ 27 h 417"/>
              <a:gd name="T72" fmla="*/ 292 w 320"/>
              <a:gd name="T73" fmla="*/ 62 h 417"/>
              <a:gd name="T74" fmla="*/ 257 w 320"/>
              <a:gd name="T75" fmla="*/ 8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0" h="417">
                <a:moveTo>
                  <a:pt x="319" y="62"/>
                </a:moveTo>
                <a:lnTo>
                  <a:pt x="319" y="62"/>
                </a:ln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4" y="27"/>
                  <a:pt x="194" y="62"/>
                </a:cubicBezTo>
                <a:cubicBezTo>
                  <a:pt x="194" y="80"/>
                  <a:pt x="213" y="106"/>
                  <a:pt x="230" y="115"/>
                </a:cubicBezTo>
                <a:cubicBezTo>
                  <a:pt x="230" y="159"/>
                  <a:pt x="194" y="169"/>
                  <a:pt x="150" y="186"/>
                </a:cubicBezTo>
                <a:cubicBezTo>
                  <a:pt x="132" y="195"/>
                  <a:pt x="106" y="195"/>
                  <a:pt x="79" y="213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06" y="106"/>
                  <a:pt x="115" y="80"/>
                  <a:pt x="115" y="62"/>
                </a:cubicBezTo>
                <a:cubicBezTo>
                  <a:pt x="115" y="27"/>
                  <a:pt x="88" y="0"/>
                  <a:pt x="62" y="0"/>
                </a:cubicBezTo>
                <a:cubicBezTo>
                  <a:pt x="26" y="0"/>
                  <a:pt x="0" y="27"/>
                  <a:pt x="0" y="62"/>
                </a:cubicBezTo>
                <a:cubicBezTo>
                  <a:pt x="0" y="80"/>
                  <a:pt x="17" y="106"/>
                  <a:pt x="35" y="115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17" y="310"/>
                  <a:pt x="0" y="328"/>
                  <a:pt x="0" y="354"/>
                </a:cubicBezTo>
                <a:cubicBezTo>
                  <a:pt x="0" y="390"/>
                  <a:pt x="26" y="416"/>
                  <a:pt x="62" y="416"/>
                </a:cubicBezTo>
                <a:cubicBezTo>
                  <a:pt x="88" y="416"/>
                  <a:pt x="115" y="390"/>
                  <a:pt x="115" y="354"/>
                </a:cubicBezTo>
                <a:cubicBezTo>
                  <a:pt x="115" y="328"/>
                  <a:pt x="106" y="310"/>
                  <a:pt x="88" y="301"/>
                </a:cubicBezTo>
                <a:cubicBezTo>
                  <a:pt x="88" y="257"/>
                  <a:pt x="123" y="240"/>
                  <a:pt x="168" y="231"/>
                </a:cubicBezTo>
                <a:cubicBezTo>
                  <a:pt x="213" y="213"/>
                  <a:pt x="275" y="195"/>
                  <a:pt x="283" y="115"/>
                </a:cubicBezTo>
                <a:cubicBezTo>
                  <a:pt x="301" y="106"/>
                  <a:pt x="319" y="80"/>
                  <a:pt x="319" y="62"/>
                </a:cubicBezTo>
                <a:close/>
                <a:moveTo>
                  <a:pt x="26" y="62"/>
                </a:moveTo>
                <a:lnTo>
                  <a:pt x="26" y="62"/>
                </a:lnTo>
                <a:cubicBezTo>
                  <a:pt x="26" y="35"/>
                  <a:pt x="44" y="27"/>
                  <a:pt x="62" y="27"/>
                </a:cubicBezTo>
                <a:cubicBezTo>
                  <a:pt x="79" y="27"/>
                  <a:pt x="97" y="35"/>
                  <a:pt x="97" y="62"/>
                </a:cubicBezTo>
                <a:cubicBezTo>
                  <a:pt x="97" y="80"/>
                  <a:pt x="79" y="88"/>
                  <a:pt x="62" y="88"/>
                </a:cubicBezTo>
                <a:cubicBezTo>
                  <a:pt x="44" y="88"/>
                  <a:pt x="26" y="80"/>
                  <a:pt x="26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6" y="372"/>
                  <a:pt x="26" y="354"/>
                </a:cubicBezTo>
                <a:cubicBezTo>
                  <a:pt x="26" y="337"/>
                  <a:pt x="44" y="319"/>
                  <a:pt x="62" y="319"/>
                </a:cubicBezTo>
                <a:cubicBezTo>
                  <a:pt x="79" y="319"/>
                  <a:pt x="97" y="337"/>
                  <a:pt x="97" y="354"/>
                </a:cubicBezTo>
                <a:cubicBezTo>
                  <a:pt x="97" y="372"/>
                  <a:pt x="79" y="390"/>
                  <a:pt x="62" y="390"/>
                </a:cubicBezTo>
                <a:close/>
                <a:moveTo>
                  <a:pt x="257" y="88"/>
                </a:moveTo>
                <a:lnTo>
                  <a:pt x="257" y="88"/>
                </a:lnTo>
                <a:cubicBezTo>
                  <a:pt x="239" y="88"/>
                  <a:pt x="221" y="80"/>
                  <a:pt x="221" y="62"/>
                </a:cubicBez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34"/>
          <p:cNvSpPr>
            <a:spLocks noChangeArrowheads="1"/>
          </p:cNvSpPr>
          <p:nvPr/>
        </p:nvSpPr>
        <p:spPr bwMode="auto">
          <a:xfrm>
            <a:off x="2284507" y="2205600"/>
            <a:ext cx="200063" cy="293243"/>
          </a:xfrm>
          <a:custGeom>
            <a:avLst/>
            <a:gdLst>
              <a:gd name="T0" fmla="*/ 258 w 320"/>
              <a:gd name="T1" fmla="*/ 345 h 470"/>
              <a:gd name="T2" fmla="*/ 258 w 320"/>
              <a:gd name="T3" fmla="*/ 345 h 470"/>
              <a:gd name="T4" fmla="*/ 205 w 320"/>
              <a:gd name="T5" fmla="*/ 380 h 470"/>
              <a:gd name="T6" fmla="*/ 124 w 320"/>
              <a:gd name="T7" fmla="*/ 380 h 470"/>
              <a:gd name="T8" fmla="*/ 80 w 320"/>
              <a:gd name="T9" fmla="*/ 345 h 470"/>
              <a:gd name="T10" fmla="*/ 80 w 320"/>
              <a:gd name="T11" fmla="*/ 248 h 470"/>
              <a:gd name="T12" fmla="*/ 124 w 320"/>
              <a:gd name="T13" fmla="*/ 257 h 470"/>
              <a:gd name="T14" fmla="*/ 205 w 320"/>
              <a:gd name="T15" fmla="*/ 257 h 470"/>
              <a:gd name="T16" fmla="*/ 258 w 320"/>
              <a:gd name="T17" fmla="*/ 292 h 470"/>
              <a:gd name="T18" fmla="*/ 319 w 320"/>
              <a:gd name="T19" fmla="*/ 230 h 470"/>
              <a:gd name="T20" fmla="*/ 258 w 320"/>
              <a:gd name="T21" fmla="*/ 176 h 470"/>
              <a:gd name="T22" fmla="*/ 205 w 320"/>
              <a:gd name="T23" fmla="*/ 212 h 470"/>
              <a:gd name="T24" fmla="*/ 124 w 320"/>
              <a:gd name="T25" fmla="*/ 212 h 470"/>
              <a:gd name="T26" fmla="*/ 80 w 320"/>
              <a:gd name="T27" fmla="*/ 167 h 470"/>
              <a:gd name="T28" fmla="*/ 80 w 320"/>
              <a:gd name="T29" fmla="*/ 114 h 470"/>
              <a:gd name="T30" fmla="*/ 115 w 320"/>
              <a:gd name="T31" fmla="*/ 61 h 470"/>
              <a:gd name="T32" fmla="*/ 62 w 320"/>
              <a:gd name="T33" fmla="*/ 0 h 470"/>
              <a:gd name="T34" fmla="*/ 0 w 320"/>
              <a:gd name="T35" fmla="*/ 61 h 470"/>
              <a:gd name="T36" fmla="*/ 36 w 320"/>
              <a:gd name="T37" fmla="*/ 114 h 470"/>
              <a:gd name="T38" fmla="*/ 36 w 320"/>
              <a:gd name="T39" fmla="*/ 345 h 470"/>
              <a:gd name="T40" fmla="*/ 124 w 320"/>
              <a:gd name="T41" fmla="*/ 433 h 470"/>
              <a:gd name="T42" fmla="*/ 205 w 320"/>
              <a:gd name="T43" fmla="*/ 433 h 470"/>
              <a:gd name="T44" fmla="*/ 258 w 320"/>
              <a:gd name="T45" fmla="*/ 469 h 470"/>
              <a:gd name="T46" fmla="*/ 319 w 320"/>
              <a:gd name="T47" fmla="*/ 407 h 470"/>
              <a:gd name="T48" fmla="*/ 258 w 320"/>
              <a:gd name="T49" fmla="*/ 345 h 470"/>
              <a:gd name="T50" fmla="*/ 258 w 320"/>
              <a:gd name="T51" fmla="*/ 195 h 470"/>
              <a:gd name="T52" fmla="*/ 258 w 320"/>
              <a:gd name="T53" fmla="*/ 195 h 470"/>
              <a:gd name="T54" fmla="*/ 293 w 320"/>
              <a:gd name="T55" fmla="*/ 230 h 470"/>
              <a:gd name="T56" fmla="*/ 258 w 320"/>
              <a:gd name="T57" fmla="*/ 266 h 470"/>
              <a:gd name="T58" fmla="*/ 221 w 320"/>
              <a:gd name="T59" fmla="*/ 230 h 470"/>
              <a:gd name="T60" fmla="*/ 258 w 320"/>
              <a:gd name="T61" fmla="*/ 195 h 470"/>
              <a:gd name="T62" fmla="*/ 27 w 320"/>
              <a:gd name="T63" fmla="*/ 61 h 470"/>
              <a:gd name="T64" fmla="*/ 27 w 320"/>
              <a:gd name="T65" fmla="*/ 61 h 470"/>
              <a:gd name="T66" fmla="*/ 62 w 320"/>
              <a:gd name="T67" fmla="*/ 26 h 470"/>
              <a:gd name="T68" fmla="*/ 98 w 320"/>
              <a:gd name="T69" fmla="*/ 61 h 470"/>
              <a:gd name="T70" fmla="*/ 62 w 320"/>
              <a:gd name="T71" fmla="*/ 97 h 470"/>
              <a:gd name="T72" fmla="*/ 27 w 320"/>
              <a:gd name="T73" fmla="*/ 61 h 470"/>
              <a:gd name="T74" fmla="*/ 258 w 320"/>
              <a:gd name="T75" fmla="*/ 442 h 470"/>
              <a:gd name="T76" fmla="*/ 258 w 320"/>
              <a:gd name="T77" fmla="*/ 442 h 470"/>
              <a:gd name="T78" fmla="*/ 221 w 320"/>
              <a:gd name="T79" fmla="*/ 407 h 470"/>
              <a:gd name="T80" fmla="*/ 258 w 320"/>
              <a:gd name="T81" fmla="*/ 372 h 470"/>
              <a:gd name="T82" fmla="*/ 293 w 320"/>
              <a:gd name="T83" fmla="*/ 407 h 470"/>
              <a:gd name="T84" fmla="*/ 258 w 320"/>
              <a:gd name="T85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470">
                <a:moveTo>
                  <a:pt x="258" y="345"/>
                </a:moveTo>
                <a:lnTo>
                  <a:pt x="258" y="345"/>
                </a:lnTo>
                <a:cubicBezTo>
                  <a:pt x="231" y="345"/>
                  <a:pt x="213" y="363"/>
                  <a:pt x="205" y="380"/>
                </a:cubicBezTo>
                <a:cubicBezTo>
                  <a:pt x="124" y="380"/>
                  <a:pt x="124" y="380"/>
                  <a:pt x="124" y="380"/>
                </a:cubicBezTo>
                <a:cubicBezTo>
                  <a:pt x="89" y="380"/>
                  <a:pt x="80" y="354"/>
                  <a:pt x="80" y="345"/>
                </a:cubicBezTo>
                <a:cubicBezTo>
                  <a:pt x="80" y="248"/>
                  <a:pt x="80" y="248"/>
                  <a:pt x="80" y="248"/>
                </a:cubicBezTo>
                <a:cubicBezTo>
                  <a:pt x="98" y="257"/>
                  <a:pt x="107" y="257"/>
                  <a:pt x="124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13" y="274"/>
                  <a:pt x="231" y="292"/>
                  <a:pt x="258" y="292"/>
                </a:cubicBezTo>
                <a:cubicBezTo>
                  <a:pt x="293" y="292"/>
                  <a:pt x="319" y="266"/>
                  <a:pt x="319" y="230"/>
                </a:cubicBezTo>
                <a:cubicBezTo>
                  <a:pt x="319" y="204"/>
                  <a:pt x="293" y="176"/>
                  <a:pt x="258" y="176"/>
                </a:cubicBezTo>
                <a:cubicBezTo>
                  <a:pt x="231" y="176"/>
                  <a:pt x="213" y="185"/>
                  <a:pt x="205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89" y="212"/>
                  <a:pt x="80" y="176"/>
                  <a:pt x="80" y="167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107" y="106"/>
                  <a:pt x="115" y="88"/>
                  <a:pt x="115" y="61"/>
                </a:cubicBezTo>
                <a:cubicBezTo>
                  <a:pt x="115" y="26"/>
                  <a:pt x="89" y="0"/>
                  <a:pt x="62" y="0"/>
                </a:cubicBezTo>
                <a:cubicBezTo>
                  <a:pt x="27" y="0"/>
                  <a:pt x="0" y="26"/>
                  <a:pt x="0" y="61"/>
                </a:cubicBezTo>
                <a:cubicBezTo>
                  <a:pt x="0" y="88"/>
                  <a:pt x="18" y="106"/>
                  <a:pt x="36" y="114"/>
                </a:cubicBezTo>
                <a:cubicBezTo>
                  <a:pt x="36" y="345"/>
                  <a:pt x="36" y="345"/>
                  <a:pt x="36" y="345"/>
                </a:cubicBezTo>
                <a:cubicBezTo>
                  <a:pt x="36" y="380"/>
                  <a:pt x="62" y="433"/>
                  <a:pt x="124" y="433"/>
                </a:cubicBezTo>
                <a:cubicBezTo>
                  <a:pt x="205" y="433"/>
                  <a:pt x="205" y="433"/>
                  <a:pt x="205" y="433"/>
                </a:cubicBezTo>
                <a:cubicBezTo>
                  <a:pt x="213" y="451"/>
                  <a:pt x="231" y="469"/>
                  <a:pt x="258" y="469"/>
                </a:cubicBezTo>
                <a:cubicBezTo>
                  <a:pt x="293" y="469"/>
                  <a:pt x="319" y="442"/>
                  <a:pt x="319" y="407"/>
                </a:cubicBezTo>
                <a:cubicBezTo>
                  <a:pt x="319" y="372"/>
                  <a:pt x="293" y="345"/>
                  <a:pt x="258" y="345"/>
                </a:cubicBezTo>
                <a:close/>
                <a:moveTo>
                  <a:pt x="258" y="195"/>
                </a:moveTo>
                <a:lnTo>
                  <a:pt x="258" y="195"/>
                </a:lnTo>
                <a:cubicBezTo>
                  <a:pt x="275" y="195"/>
                  <a:pt x="293" y="212"/>
                  <a:pt x="293" y="230"/>
                </a:cubicBezTo>
                <a:cubicBezTo>
                  <a:pt x="293" y="248"/>
                  <a:pt x="275" y="266"/>
                  <a:pt x="258" y="266"/>
                </a:cubicBezTo>
                <a:cubicBezTo>
                  <a:pt x="240" y="266"/>
                  <a:pt x="221" y="248"/>
                  <a:pt x="221" y="230"/>
                </a:cubicBezTo>
                <a:cubicBezTo>
                  <a:pt x="221" y="212"/>
                  <a:pt x="240" y="195"/>
                  <a:pt x="258" y="195"/>
                </a:cubicBezTo>
                <a:close/>
                <a:moveTo>
                  <a:pt x="27" y="61"/>
                </a:moveTo>
                <a:lnTo>
                  <a:pt x="27" y="61"/>
                </a:lnTo>
                <a:cubicBezTo>
                  <a:pt x="27" y="44"/>
                  <a:pt x="45" y="26"/>
                  <a:pt x="62" y="26"/>
                </a:cubicBezTo>
                <a:cubicBezTo>
                  <a:pt x="80" y="26"/>
                  <a:pt x="98" y="44"/>
                  <a:pt x="98" y="61"/>
                </a:cubicBezTo>
                <a:cubicBezTo>
                  <a:pt x="98" y="79"/>
                  <a:pt x="80" y="97"/>
                  <a:pt x="62" y="97"/>
                </a:cubicBezTo>
                <a:cubicBezTo>
                  <a:pt x="45" y="97"/>
                  <a:pt x="27" y="79"/>
                  <a:pt x="27" y="61"/>
                </a:cubicBezTo>
                <a:close/>
                <a:moveTo>
                  <a:pt x="258" y="442"/>
                </a:moveTo>
                <a:lnTo>
                  <a:pt x="258" y="442"/>
                </a:lnTo>
                <a:cubicBezTo>
                  <a:pt x="240" y="442"/>
                  <a:pt x="221" y="425"/>
                  <a:pt x="221" y="407"/>
                </a:cubicBezTo>
                <a:cubicBezTo>
                  <a:pt x="221" y="389"/>
                  <a:pt x="240" y="372"/>
                  <a:pt x="258" y="372"/>
                </a:cubicBezTo>
                <a:cubicBezTo>
                  <a:pt x="275" y="372"/>
                  <a:pt x="293" y="389"/>
                  <a:pt x="293" y="407"/>
                </a:cubicBezTo>
                <a:cubicBezTo>
                  <a:pt x="293" y="425"/>
                  <a:pt x="275" y="442"/>
                  <a:pt x="258" y="442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35"/>
          <p:cNvSpPr>
            <a:spLocks noChangeArrowheads="1"/>
          </p:cNvSpPr>
          <p:nvPr/>
        </p:nvSpPr>
        <p:spPr bwMode="auto">
          <a:xfrm>
            <a:off x="4197446" y="2222043"/>
            <a:ext cx="76736" cy="260356"/>
          </a:xfrm>
          <a:custGeom>
            <a:avLst/>
            <a:gdLst>
              <a:gd name="T0" fmla="*/ 89 w 125"/>
              <a:gd name="T1" fmla="*/ 301 h 417"/>
              <a:gd name="T2" fmla="*/ 89 w 125"/>
              <a:gd name="T3" fmla="*/ 301 h 417"/>
              <a:gd name="T4" fmla="*/ 89 w 125"/>
              <a:gd name="T5" fmla="*/ 115 h 417"/>
              <a:gd name="T6" fmla="*/ 124 w 125"/>
              <a:gd name="T7" fmla="*/ 62 h 417"/>
              <a:gd name="T8" fmla="*/ 62 w 125"/>
              <a:gd name="T9" fmla="*/ 0 h 417"/>
              <a:gd name="T10" fmla="*/ 0 w 125"/>
              <a:gd name="T11" fmla="*/ 62 h 417"/>
              <a:gd name="T12" fmla="*/ 36 w 125"/>
              <a:gd name="T13" fmla="*/ 115 h 417"/>
              <a:gd name="T14" fmla="*/ 36 w 125"/>
              <a:gd name="T15" fmla="*/ 301 h 417"/>
              <a:gd name="T16" fmla="*/ 0 w 125"/>
              <a:gd name="T17" fmla="*/ 354 h 417"/>
              <a:gd name="T18" fmla="*/ 62 w 125"/>
              <a:gd name="T19" fmla="*/ 416 h 417"/>
              <a:gd name="T20" fmla="*/ 124 w 125"/>
              <a:gd name="T21" fmla="*/ 354 h 417"/>
              <a:gd name="T22" fmla="*/ 89 w 125"/>
              <a:gd name="T23" fmla="*/ 301 h 417"/>
              <a:gd name="T24" fmla="*/ 27 w 125"/>
              <a:gd name="T25" fmla="*/ 62 h 417"/>
              <a:gd name="T26" fmla="*/ 27 w 125"/>
              <a:gd name="T27" fmla="*/ 62 h 417"/>
              <a:gd name="T28" fmla="*/ 62 w 125"/>
              <a:gd name="T29" fmla="*/ 27 h 417"/>
              <a:gd name="T30" fmla="*/ 97 w 125"/>
              <a:gd name="T31" fmla="*/ 62 h 417"/>
              <a:gd name="T32" fmla="*/ 62 w 125"/>
              <a:gd name="T33" fmla="*/ 88 h 417"/>
              <a:gd name="T34" fmla="*/ 27 w 125"/>
              <a:gd name="T35" fmla="*/ 62 h 417"/>
              <a:gd name="T36" fmla="*/ 62 w 125"/>
              <a:gd name="T37" fmla="*/ 390 h 417"/>
              <a:gd name="T38" fmla="*/ 62 w 125"/>
              <a:gd name="T39" fmla="*/ 390 h 417"/>
              <a:gd name="T40" fmla="*/ 27 w 125"/>
              <a:gd name="T41" fmla="*/ 354 h 417"/>
              <a:gd name="T42" fmla="*/ 62 w 125"/>
              <a:gd name="T43" fmla="*/ 319 h 417"/>
              <a:gd name="T44" fmla="*/ 97 w 125"/>
              <a:gd name="T45" fmla="*/ 354 h 417"/>
              <a:gd name="T46" fmla="*/ 62 w 125"/>
              <a:gd name="T47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5" h="417">
                <a:moveTo>
                  <a:pt x="89" y="301"/>
                </a:moveTo>
                <a:lnTo>
                  <a:pt x="89" y="301"/>
                </a:lnTo>
                <a:cubicBezTo>
                  <a:pt x="89" y="115"/>
                  <a:pt x="89" y="115"/>
                  <a:pt x="89" y="115"/>
                </a:cubicBezTo>
                <a:cubicBezTo>
                  <a:pt x="106" y="106"/>
                  <a:pt x="124" y="80"/>
                  <a:pt x="124" y="62"/>
                </a:cubicBezTo>
                <a:cubicBezTo>
                  <a:pt x="124" y="27"/>
                  <a:pt x="97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97" y="416"/>
                  <a:pt x="124" y="390"/>
                  <a:pt x="124" y="354"/>
                </a:cubicBezTo>
                <a:cubicBezTo>
                  <a:pt x="124" y="328"/>
                  <a:pt x="106" y="310"/>
                  <a:pt x="89" y="301"/>
                </a:cubicBezTo>
                <a:close/>
                <a:moveTo>
                  <a:pt x="27" y="62"/>
                </a:moveTo>
                <a:lnTo>
                  <a:pt x="27" y="62"/>
                </a:ln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7" y="35"/>
                  <a:pt x="97" y="62"/>
                </a:cubicBezTo>
                <a:cubicBezTo>
                  <a:pt x="97" y="80"/>
                  <a:pt x="80" y="88"/>
                  <a:pt x="62" y="88"/>
                </a:cubicBezTo>
                <a:cubicBezTo>
                  <a:pt x="44" y="88"/>
                  <a:pt x="27" y="80"/>
                  <a:pt x="27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7" y="337"/>
                  <a:pt x="97" y="354"/>
                </a:cubicBezTo>
                <a:cubicBezTo>
                  <a:pt x="97" y="372"/>
                  <a:pt x="80" y="390"/>
                  <a:pt x="62" y="39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36"/>
          <p:cNvSpPr>
            <a:spLocks noChangeArrowheads="1"/>
          </p:cNvSpPr>
          <p:nvPr/>
        </p:nvSpPr>
        <p:spPr bwMode="auto">
          <a:xfrm>
            <a:off x="4753787" y="2222043"/>
            <a:ext cx="200065" cy="260356"/>
          </a:xfrm>
          <a:custGeom>
            <a:avLst/>
            <a:gdLst>
              <a:gd name="T0" fmla="*/ 115 w 320"/>
              <a:gd name="T1" fmla="*/ 62 h 417"/>
              <a:gd name="T2" fmla="*/ 115 w 320"/>
              <a:gd name="T3" fmla="*/ 62 h 417"/>
              <a:gd name="T4" fmla="*/ 62 w 320"/>
              <a:gd name="T5" fmla="*/ 0 h 417"/>
              <a:gd name="T6" fmla="*/ 0 w 320"/>
              <a:gd name="T7" fmla="*/ 62 h 417"/>
              <a:gd name="T8" fmla="*/ 36 w 320"/>
              <a:gd name="T9" fmla="*/ 115 h 417"/>
              <a:gd name="T10" fmla="*/ 36 w 320"/>
              <a:gd name="T11" fmla="*/ 301 h 417"/>
              <a:gd name="T12" fmla="*/ 0 w 320"/>
              <a:gd name="T13" fmla="*/ 354 h 417"/>
              <a:gd name="T14" fmla="*/ 62 w 320"/>
              <a:gd name="T15" fmla="*/ 416 h 417"/>
              <a:gd name="T16" fmla="*/ 115 w 320"/>
              <a:gd name="T17" fmla="*/ 354 h 417"/>
              <a:gd name="T18" fmla="*/ 80 w 320"/>
              <a:gd name="T19" fmla="*/ 301 h 417"/>
              <a:gd name="T20" fmla="*/ 80 w 320"/>
              <a:gd name="T21" fmla="*/ 115 h 417"/>
              <a:gd name="T22" fmla="*/ 115 w 320"/>
              <a:gd name="T23" fmla="*/ 62 h 417"/>
              <a:gd name="T24" fmla="*/ 98 w 320"/>
              <a:gd name="T25" fmla="*/ 354 h 417"/>
              <a:gd name="T26" fmla="*/ 98 w 320"/>
              <a:gd name="T27" fmla="*/ 354 h 417"/>
              <a:gd name="T28" fmla="*/ 62 w 320"/>
              <a:gd name="T29" fmla="*/ 390 h 417"/>
              <a:gd name="T30" fmla="*/ 27 w 320"/>
              <a:gd name="T31" fmla="*/ 354 h 417"/>
              <a:gd name="T32" fmla="*/ 62 w 320"/>
              <a:gd name="T33" fmla="*/ 319 h 417"/>
              <a:gd name="T34" fmla="*/ 98 w 320"/>
              <a:gd name="T35" fmla="*/ 354 h 417"/>
              <a:gd name="T36" fmla="*/ 62 w 320"/>
              <a:gd name="T37" fmla="*/ 88 h 417"/>
              <a:gd name="T38" fmla="*/ 62 w 320"/>
              <a:gd name="T39" fmla="*/ 88 h 417"/>
              <a:gd name="T40" fmla="*/ 27 w 320"/>
              <a:gd name="T41" fmla="*/ 62 h 417"/>
              <a:gd name="T42" fmla="*/ 62 w 320"/>
              <a:gd name="T43" fmla="*/ 27 h 417"/>
              <a:gd name="T44" fmla="*/ 98 w 320"/>
              <a:gd name="T45" fmla="*/ 62 h 417"/>
              <a:gd name="T46" fmla="*/ 62 w 320"/>
              <a:gd name="T47" fmla="*/ 88 h 417"/>
              <a:gd name="T48" fmla="*/ 284 w 320"/>
              <a:gd name="T49" fmla="*/ 301 h 417"/>
              <a:gd name="T50" fmla="*/ 284 w 320"/>
              <a:gd name="T51" fmla="*/ 301 h 417"/>
              <a:gd name="T52" fmla="*/ 284 w 320"/>
              <a:gd name="T53" fmla="*/ 115 h 417"/>
              <a:gd name="T54" fmla="*/ 319 w 320"/>
              <a:gd name="T55" fmla="*/ 62 h 417"/>
              <a:gd name="T56" fmla="*/ 257 w 320"/>
              <a:gd name="T57" fmla="*/ 0 h 417"/>
              <a:gd name="T58" fmla="*/ 195 w 320"/>
              <a:gd name="T59" fmla="*/ 62 h 417"/>
              <a:gd name="T60" fmla="*/ 239 w 320"/>
              <a:gd name="T61" fmla="*/ 115 h 417"/>
              <a:gd name="T62" fmla="*/ 239 w 320"/>
              <a:gd name="T63" fmla="*/ 301 h 417"/>
              <a:gd name="T64" fmla="*/ 195 w 320"/>
              <a:gd name="T65" fmla="*/ 354 h 417"/>
              <a:gd name="T66" fmla="*/ 257 w 320"/>
              <a:gd name="T67" fmla="*/ 416 h 417"/>
              <a:gd name="T68" fmla="*/ 319 w 320"/>
              <a:gd name="T69" fmla="*/ 354 h 417"/>
              <a:gd name="T70" fmla="*/ 284 w 320"/>
              <a:gd name="T71" fmla="*/ 301 h 417"/>
              <a:gd name="T72" fmla="*/ 221 w 320"/>
              <a:gd name="T73" fmla="*/ 62 h 417"/>
              <a:gd name="T74" fmla="*/ 221 w 320"/>
              <a:gd name="T75" fmla="*/ 62 h 417"/>
              <a:gd name="T76" fmla="*/ 257 w 320"/>
              <a:gd name="T77" fmla="*/ 27 h 417"/>
              <a:gd name="T78" fmla="*/ 292 w 320"/>
              <a:gd name="T79" fmla="*/ 62 h 417"/>
              <a:gd name="T80" fmla="*/ 257 w 320"/>
              <a:gd name="T81" fmla="*/ 88 h 417"/>
              <a:gd name="T82" fmla="*/ 221 w 320"/>
              <a:gd name="T83" fmla="*/ 62 h 417"/>
              <a:gd name="T84" fmla="*/ 257 w 320"/>
              <a:gd name="T85" fmla="*/ 390 h 417"/>
              <a:gd name="T86" fmla="*/ 257 w 320"/>
              <a:gd name="T87" fmla="*/ 390 h 417"/>
              <a:gd name="T88" fmla="*/ 221 w 320"/>
              <a:gd name="T89" fmla="*/ 354 h 417"/>
              <a:gd name="T90" fmla="*/ 257 w 320"/>
              <a:gd name="T91" fmla="*/ 319 h 417"/>
              <a:gd name="T92" fmla="*/ 292 w 320"/>
              <a:gd name="T93" fmla="*/ 354 h 417"/>
              <a:gd name="T94" fmla="*/ 257 w 320"/>
              <a:gd name="T95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37"/>
          <p:cNvSpPr>
            <a:spLocks noChangeArrowheads="1"/>
          </p:cNvSpPr>
          <p:nvPr/>
        </p:nvSpPr>
        <p:spPr bwMode="auto">
          <a:xfrm>
            <a:off x="2289988" y="3482750"/>
            <a:ext cx="142511" cy="271318"/>
          </a:xfrm>
          <a:custGeom>
            <a:avLst/>
            <a:gdLst>
              <a:gd name="T0" fmla="*/ 221 w 231"/>
              <a:gd name="T1" fmla="*/ 399 h 435"/>
              <a:gd name="T2" fmla="*/ 221 w 231"/>
              <a:gd name="T3" fmla="*/ 399 h 435"/>
              <a:gd name="T4" fmla="*/ 221 w 231"/>
              <a:gd name="T5" fmla="*/ 426 h 435"/>
              <a:gd name="T6" fmla="*/ 204 w 231"/>
              <a:gd name="T7" fmla="*/ 426 h 435"/>
              <a:gd name="T8" fmla="*/ 9 w 231"/>
              <a:gd name="T9" fmla="*/ 230 h 435"/>
              <a:gd name="T10" fmla="*/ 9 w 231"/>
              <a:gd name="T11" fmla="*/ 204 h 435"/>
              <a:gd name="T12" fmla="*/ 204 w 231"/>
              <a:gd name="T13" fmla="*/ 9 h 435"/>
              <a:gd name="T14" fmla="*/ 221 w 231"/>
              <a:gd name="T15" fmla="*/ 9 h 435"/>
              <a:gd name="T16" fmla="*/ 221 w 231"/>
              <a:gd name="T17" fmla="*/ 36 h 435"/>
              <a:gd name="T18" fmla="*/ 44 w 231"/>
              <a:gd name="T19" fmla="*/ 213 h 435"/>
              <a:gd name="T20" fmla="*/ 221 w 231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38"/>
          <p:cNvSpPr>
            <a:spLocks noChangeArrowheads="1"/>
          </p:cNvSpPr>
          <p:nvPr/>
        </p:nvSpPr>
        <p:spPr bwMode="auto">
          <a:xfrm>
            <a:off x="9130528" y="2912944"/>
            <a:ext cx="82218" cy="142511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39"/>
          <p:cNvSpPr>
            <a:spLocks noChangeArrowheads="1"/>
          </p:cNvSpPr>
          <p:nvPr/>
        </p:nvSpPr>
        <p:spPr bwMode="auto">
          <a:xfrm>
            <a:off x="462006" y="3543013"/>
            <a:ext cx="145253" cy="82218"/>
          </a:xfrm>
          <a:custGeom>
            <a:avLst/>
            <a:gdLst>
              <a:gd name="T0" fmla="*/ 195 w 232"/>
              <a:gd name="T1" fmla="*/ 9 h 133"/>
              <a:gd name="T2" fmla="*/ 195 w 232"/>
              <a:gd name="T3" fmla="*/ 9 h 133"/>
              <a:gd name="T4" fmla="*/ 222 w 232"/>
              <a:gd name="T5" fmla="*/ 9 h 133"/>
              <a:gd name="T6" fmla="*/ 222 w 232"/>
              <a:gd name="T7" fmla="*/ 26 h 133"/>
              <a:gd name="T8" fmla="*/ 125 w 232"/>
              <a:gd name="T9" fmla="*/ 124 h 133"/>
              <a:gd name="T10" fmla="*/ 107 w 232"/>
              <a:gd name="T11" fmla="*/ 124 h 133"/>
              <a:gd name="T12" fmla="*/ 9 w 232"/>
              <a:gd name="T13" fmla="*/ 26 h 133"/>
              <a:gd name="T14" fmla="*/ 9 w 232"/>
              <a:gd name="T15" fmla="*/ 9 h 133"/>
              <a:gd name="T16" fmla="*/ 27 w 232"/>
              <a:gd name="T17" fmla="*/ 9 h 133"/>
              <a:gd name="T18" fmla="*/ 116 w 232"/>
              <a:gd name="T19" fmla="*/ 79 h 133"/>
              <a:gd name="T20" fmla="*/ 195 w 232"/>
              <a:gd name="T21" fmla="*/ 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195" y="9"/>
                </a:moveTo>
                <a:lnTo>
                  <a:pt x="195" y="9"/>
                </a:lnTo>
                <a:cubicBezTo>
                  <a:pt x="204" y="0"/>
                  <a:pt x="213" y="0"/>
                  <a:pt x="222" y="9"/>
                </a:cubicBezTo>
                <a:cubicBezTo>
                  <a:pt x="231" y="9"/>
                  <a:pt x="231" y="26"/>
                  <a:pt x="222" y="26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32"/>
                  <a:pt x="107" y="132"/>
                  <a:pt x="107" y="124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26"/>
                  <a:pt x="0" y="9"/>
                  <a:pt x="9" y="9"/>
                </a:cubicBezTo>
                <a:cubicBezTo>
                  <a:pt x="9" y="0"/>
                  <a:pt x="27" y="0"/>
                  <a:pt x="27" y="9"/>
                </a:cubicBezTo>
                <a:cubicBezTo>
                  <a:pt x="116" y="79"/>
                  <a:pt x="116" y="79"/>
                  <a:pt x="116" y="79"/>
                </a:cubicBezTo>
                <a:lnTo>
                  <a:pt x="195" y="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40"/>
          <p:cNvSpPr>
            <a:spLocks noChangeArrowheads="1"/>
          </p:cNvSpPr>
          <p:nvPr/>
        </p:nvSpPr>
        <p:spPr bwMode="auto">
          <a:xfrm>
            <a:off x="1078642" y="3543013"/>
            <a:ext cx="145251" cy="82218"/>
          </a:xfrm>
          <a:custGeom>
            <a:avLst/>
            <a:gdLst>
              <a:gd name="T0" fmla="*/ 28 w 232"/>
              <a:gd name="T1" fmla="*/ 124 h 133"/>
              <a:gd name="T2" fmla="*/ 28 w 232"/>
              <a:gd name="T3" fmla="*/ 124 h 133"/>
              <a:gd name="T4" fmla="*/ 10 w 232"/>
              <a:gd name="T5" fmla="*/ 124 h 133"/>
              <a:gd name="T6" fmla="*/ 10 w 232"/>
              <a:gd name="T7" fmla="*/ 97 h 133"/>
              <a:gd name="T8" fmla="*/ 107 w 232"/>
              <a:gd name="T9" fmla="*/ 9 h 133"/>
              <a:gd name="T10" fmla="*/ 125 w 232"/>
              <a:gd name="T11" fmla="*/ 9 h 133"/>
              <a:gd name="T12" fmla="*/ 222 w 232"/>
              <a:gd name="T13" fmla="*/ 97 h 133"/>
              <a:gd name="T14" fmla="*/ 222 w 232"/>
              <a:gd name="T15" fmla="*/ 124 h 133"/>
              <a:gd name="T16" fmla="*/ 196 w 232"/>
              <a:gd name="T17" fmla="*/ 124 h 133"/>
              <a:gd name="T18" fmla="*/ 116 w 232"/>
              <a:gd name="T19" fmla="*/ 44 h 133"/>
              <a:gd name="T20" fmla="*/ 28 w 232"/>
              <a:gd name="T21" fmla="*/ 12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28" y="124"/>
                </a:moveTo>
                <a:lnTo>
                  <a:pt x="28" y="124"/>
                </a:lnTo>
                <a:cubicBezTo>
                  <a:pt x="28" y="132"/>
                  <a:pt x="10" y="132"/>
                  <a:pt x="10" y="124"/>
                </a:cubicBezTo>
                <a:cubicBezTo>
                  <a:pt x="0" y="115"/>
                  <a:pt x="0" y="106"/>
                  <a:pt x="10" y="97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0"/>
                  <a:pt x="125" y="0"/>
                  <a:pt x="125" y="9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31" y="106"/>
                  <a:pt x="231" y="115"/>
                  <a:pt x="222" y="124"/>
                </a:cubicBezTo>
                <a:cubicBezTo>
                  <a:pt x="213" y="132"/>
                  <a:pt x="204" y="132"/>
                  <a:pt x="196" y="124"/>
                </a:cubicBezTo>
                <a:cubicBezTo>
                  <a:pt x="116" y="44"/>
                  <a:pt x="116" y="44"/>
                  <a:pt x="116" y="44"/>
                </a:cubicBezTo>
                <a:lnTo>
                  <a:pt x="28" y="12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41"/>
          <p:cNvSpPr>
            <a:spLocks noChangeArrowheads="1"/>
          </p:cNvSpPr>
          <p:nvPr/>
        </p:nvSpPr>
        <p:spPr bwMode="auto">
          <a:xfrm>
            <a:off x="1722683" y="3510126"/>
            <a:ext cx="82218" cy="145251"/>
          </a:xfrm>
          <a:custGeom>
            <a:avLst/>
            <a:gdLst>
              <a:gd name="T0" fmla="*/ 8 w 133"/>
              <a:gd name="T1" fmla="*/ 204 h 232"/>
              <a:gd name="T2" fmla="*/ 8 w 133"/>
              <a:gd name="T3" fmla="*/ 204 h 232"/>
              <a:gd name="T4" fmla="*/ 8 w 133"/>
              <a:gd name="T5" fmla="*/ 231 h 232"/>
              <a:gd name="T6" fmla="*/ 35 w 133"/>
              <a:gd name="T7" fmla="*/ 231 h 232"/>
              <a:gd name="T8" fmla="*/ 132 w 133"/>
              <a:gd name="T9" fmla="*/ 133 h 232"/>
              <a:gd name="T10" fmla="*/ 132 w 133"/>
              <a:gd name="T11" fmla="*/ 107 h 232"/>
              <a:gd name="T12" fmla="*/ 35 w 133"/>
              <a:gd name="T13" fmla="*/ 10 h 232"/>
              <a:gd name="T14" fmla="*/ 8 w 133"/>
              <a:gd name="T15" fmla="*/ 10 h 232"/>
              <a:gd name="T16" fmla="*/ 8 w 133"/>
              <a:gd name="T17" fmla="*/ 36 h 232"/>
              <a:gd name="T18" fmla="*/ 88 w 133"/>
              <a:gd name="T19" fmla="*/ 116 h 232"/>
              <a:gd name="T20" fmla="*/ 8 w 133"/>
              <a:gd name="T21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2">
                <a:moveTo>
                  <a:pt x="8" y="204"/>
                </a:moveTo>
                <a:lnTo>
                  <a:pt x="8" y="204"/>
                </a:lnTo>
                <a:cubicBezTo>
                  <a:pt x="0" y="213"/>
                  <a:pt x="0" y="222"/>
                  <a:pt x="8" y="231"/>
                </a:cubicBezTo>
                <a:cubicBezTo>
                  <a:pt x="17" y="231"/>
                  <a:pt x="26" y="231"/>
                  <a:pt x="35" y="231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132" y="125"/>
                  <a:pt x="132" y="116"/>
                  <a:pt x="132" y="107"/>
                </a:cubicBezTo>
                <a:cubicBezTo>
                  <a:pt x="35" y="10"/>
                  <a:pt x="35" y="10"/>
                  <a:pt x="35" y="10"/>
                </a:cubicBezTo>
                <a:cubicBezTo>
                  <a:pt x="26" y="0"/>
                  <a:pt x="17" y="0"/>
                  <a:pt x="8" y="10"/>
                </a:cubicBezTo>
                <a:cubicBezTo>
                  <a:pt x="0" y="18"/>
                  <a:pt x="0" y="27"/>
                  <a:pt x="8" y="36"/>
                </a:cubicBezTo>
                <a:cubicBezTo>
                  <a:pt x="88" y="116"/>
                  <a:pt x="88" y="116"/>
                  <a:pt x="88" y="116"/>
                </a:cubicBezTo>
                <a:lnTo>
                  <a:pt x="8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42"/>
          <p:cNvSpPr>
            <a:spLocks noChangeArrowheads="1"/>
          </p:cNvSpPr>
          <p:nvPr/>
        </p:nvSpPr>
        <p:spPr bwMode="auto">
          <a:xfrm>
            <a:off x="4185868" y="3504644"/>
            <a:ext cx="145253" cy="271318"/>
          </a:xfrm>
          <a:custGeom>
            <a:avLst/>
            <a:gdLst>
              <a:gd name="T0" fmla="*/ 10 w 232"/>
              <a:gd name="T1" fmla="*/ 399 h 435"/>
              <a:gd name="T2" fmla="*/ 10 w 232"/>
              <a:gd name="T3" fmla="*/ 399 h 435"/>
              <a:gd name="T4" fmla="*/ 10 w 232"/>
              <a:gd name="T5" fmla="*/ 426 h 435"/>
              <a:gd name="T6" fmla="*/ 28 w 232"/>
              <a:gd name="T7" fmla="*/ 426 h 435"/>
              <a:gd name="T8" fmla="*/ 222 w 232"/>
              <a:gd name="T9" fmla="*/ 230 h 435"/>
              <a:gd name="T10" fmla="*/ 222 w 232"/>
              <a:gd name="T11" fmla="*/ 204 h 435"/>
              <a:gd name="T12" fmla="*/ 28 w 232"/>
              <a:gd name="T13" fmla="*/ 9 h 435"/>
              <a:gd name="T14" fmla="*/ 10 w 232"/>
              <a:gd name="T15" fmla="*/ 9 h 435"/>
              <a:gd name="T16" fmla="*/ 10 w 232"/>
              <a:gd name="T17" fmla="*/ 36 h 435"/>
              <a:gd name="T18" fmla="*/ 187 w 232"/>
              <a:gd name="T19" fmla="*/ 213 h 435"/>
              <a:gd name="T20" fmla="*/ 10 w 232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435">
                <a:moveTo>
                  <a:pt x="10" y="399"/>
                </a:moveTo>
                <a:lnTo>
                  <a:pt x="10" y="399"/>
                </a:lnTo>
                <a:cubicBezTo>
                  <a:pt x="0" y="408"/>
                  <a:pt x="0" y="417"/>
                  <a:pt x="10" y="426"/>
                </a:cubicBezTo>
                <a:cubicBezTo>
                  <a:pt x="10" y="434"/>
                  <a:pt x="28" y="434"/>
                  <a:pt x="28" y="426"/>
                </a:cubicBezTo>
                <a:cubicBezTo>
                  <a:pt x="222" y="230"/>
                  <a:pt x="222" y="230"/>
                  <a:pt x="222" y="230"/>
                </a:cubicBezTo>
                <a:cubicBezTo>
                  <a:pt x="231" y="222"/>
                  <a:pt x="231" y="213"/>
                  <a:pt x="222" y="204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0"/>
                  <a:pt x="10" y="0"/>
                  <a:pt x="10" y="9"/>
                </a:cubicBezTo>
                <a:cubicBezTo>
                  <a:pt x="0" y="17"/>
                  <a:pt x="0" y="26"/>
                  <a:pt x="10" y="36"/>
                </a:cubicBezTo>
                <a:cubicBezTo>
                  <a:pt x="187" y="213"/>
                  <a:pt x="187" y="213"/>
                  <a:pt x="187" y="213"/>
                </a:cubicBezTo>
                <a:lnTo>
                  <a:pt x="10" y="39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43"/>
          <p:cNvSpPr>
            <a:spLocks noChangeArrowheads="1"/>
          </p:cNvSpPr>
          <p:nvPr/>
        </p:nvSpPr>
        <p:spPr bwMode="auto">
          <a:xfrm>
            <a:off x="3484890" y="3510126"/>
            <a:ext cx="265838" cy="145251"/>
          </a:xfrm>
          <a:custGeom>
            <a:avLst/>
            <a:gdLst>
              <a:gd name="T0" fmla="*/ 398 w 427"/>
              <a:gd name="T1" fmla="*/ 231 h 232"/>
              <a:gd name="T2" fmla="*/ 398 w 427"/>
              <a:gd name="T3" fmla="*/ 231 h 232"/>
              <a:gd name="T4" fmla="*/ 416 w 427"/>
              <a:gd name="T5" fmla="*/ 231 h 232"/>
              <a:gd name="T6" fmla="*/ 416 w 427"/>
              <a:gd name="T7" fmla="*/ 204 h 232"/>
              <a:gd name="T8" fmla="*/ 222 w 427"/>
              <a:gd name="T9" fmla="*/ 10 h 232"/>
              <a:gd name="T10" fmla="*/ 204 w 427"/>
              <a:gd name="T11" fmla="*/ 10 h 232"/>
              <a:gd name="T12" fmla="*/ 0 w 427"/>
              <a:gd name="T13" fmla="*/ 204 h 232"/>
              <a:gd name="T14" fmla="*/ 0 w 427"/>
              <a:gd name="T15" fmla="*/ 231 h 232"/>
              <a:gd name="T16" fmla="*/ 26 w 427"/>
              <a:gd name="T17" fmla="*/ 231 h 232"/>
              <a:gd name="T18" fmla="*/ 213 w 427"/>
              <a:gd name="T19" fmla="*/ 54 h 232"/>
              <a:gd name="T20" fmla="*/ 398 w 427"/>
              <a:gd name="T21" fmla="*/ 2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7" h="232">
                <a:moveTo>
                  <a:pt x="398" y="231"/>
                </a:moveTo>
                <a:lnTo>
                  <a:pt x="398" y="231"/>
                </a:lnTo>
                <a:lnTo>
                  <a:pt x="416" y="231"/>
                </a:lnTo>
                <a:cubicBezTo>
                  <a:pt x="426" y="222"/>
                  <a:pt x="426" y="213"/>
                  <a:pt x="416" y="204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0"/>
                  <a:pt x="204" y="0"/>
                  <a:pt x="204" y="1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3"/>
                  <a:pt x="0" y="222"/>
                  <a:pt x="0" y="231"/>
                </a:cubicBezTo>
                <a:cubicBezTo>
                  <a:pt x="9" y="231"/>
                  <a:pt x="18" y="231"/>
                  <a:pt x="26" y="231"/>
                </a:cubicBezTo>
                <a:cubicBezTo>
                  <a:pt x="213" y="54"/>
                  <a:pt x="213" y="54"/>
                  <a:pt x="213" y="54"/>
                </a:cubicBezTo>
                <a:lnTo>
                  <a:pt x="398" y="231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44"/>
          <p:cNvSpPr>
            <a:spLocks noChangeArrowheads="1"/>
          </p:cNvSpPr>
          <p:nvPr/>
        </p:nvSpPr>
        <p:spPr bwMode="auto">
          <a:xfrm>
            <a:off x="2868254" y="3510126"/>
            <a:ext cx="265839" cy="145251"/>
          </a:xfrm>
          <a:custGeom>
            <a:avLst/>
            <a:gdLst>
              <a:gd name="T0" fmla="*/ 26 w 426"/>
              <a:gd name="T1" fmla="*/ 10 h 232"/>
              <a:gd name="T2" fmla="*/ 26 w 426"/>
              <a:gd name="T3" fmla="*/ 10 h 232"/>
              <a:gd name="T4" fmla="*/ 0 w 426"/>
              <a:gd name="T5" fmla="*/ 10 h 232"/>
              <a:gd name="T6" fmla="*/ 0 w 426"/>
              <a:gd name="T7" fmla="*/ 36 h 232"/>
              <a:gd name="T8" fmla="*/ 203 w 426"/>
              <a:gd name="T9" fmla="*/ 231 h 232"/>
              <a:gd name="T10" fmla="*/ 221 w 426"/>
              <a:gd name="T11" fmla="*/ 231 h 232"/>
              <a:gd name="T12" fmla="*/ 416 w 426"/>
              <a:gd name="T13" fmla="*/ 36 h 232"/>
              <a:gd name="T14" fmla="*/ 416 w 426"/>
              <a:gd name="T15" fmla="*/ 10 h 232"/>
              <a:gd name="T16" fmla="*/ 398 w 426"/>
              <a:gd name="T17" fmla="*/ 10 h 232"/>
              <a:gd name="T18" fmla="*/ 213 w 426"/>
              <a:gd name="T19" fmla="*/ 186 h 232"/>
              <a:gd name="T20" fmla="*/ 26 w 426"/>
              <a:gd name="T21" fmla="*/ 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6" h="232">
                <a:moveTo>
                  <a:pt x="26" y="10"/>
                </a:moveTo>
                <a:lnTo>
                  <a:pt x="26" y="10"/>
                </a:lnTo>
                <a:cubicBezTo>
                  <a:pt x="17" y="0"/>
                  <a:pt x="9" y="0"/>
                  <a:pt x="0" y="10"/>
                </a:cubicBezTo>
                <a:cubicBezTo>
                  <a:pt x="0" y="18"/>
                  <a:pt x="0" y="27"/>
                  <a:pt x="0" y="36"/>
                </a:cubicBezTo>
                <a:cubicBezTo>
                  <a:pt x="203" y="231"/>
                  <a:pt x="203" y="231"/>
                  <a:pt x="203" y="231"/>
                </a:cubicBezTo>
                <a:lnTo>
                  <a:pt x="221" y="231"/>
                </a:lnTo>
                <a:cubicBezTo>
                  <a:pt x="416" y="36"/>
                  <a:pt x="416" y="36"/>
                  <a:pt x="416" y="36"/>
                </a:cubicBezTo>
                <a:cubicBezTo>
                  <a:pt x="425" y="27"/>
                  <a:pt x="425" y="18"/>
                  <a:pt x="416" y="10"/>
                </a:cubicBezTo>
                <a:cubicBezTo>
                  <a:pt x="416" y="0"/>
                  <a:pt x="398" y="0"/>
                  <a:pt x="398" y="10"/>
                </a:cubicBezTo>
                <a:cubicBezTo>
                  <a:pt x="213" y="186"/>
                  <a:pt x="213" y="186"/>
                  <a:pt x="213" y="186"/>
                </a:cubicBezTo>
                <a:lnTo>
                  <a:pt x="26" y="1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91"/>
          <p:cNvSpPr>
            <a:spLocks noChangeArrowheads="1"/>
          </p:cNvSpPr>
          <p:nvPr/>
        </p:nvSpPr>
        <p:spPr bwMode="auto">
          <a:xfrm>
            <a:off x="478449" y="1591705"/>
            <a:ext cx="109624" cy="282281"/>
          </a:xfrm>
          <a:custGeom>
            <a:avLst/>
            <a:gdLst>
              <a:gd name="T0" fmla="*/ 151 w 178"/>
              <a:gd name="T1" fmla="*/ 0 h 454"/>
              <a:gd name="T2" fmla="*/ 151 w 178"/>
              <a:gd name="T3" fmla="*/ 0 h 454"/>
              <a:gd name="T4" fmla="*/ 18 w 178"/>
              <a:gd name="T5" fmla="*/ 0 h 454"/>
              <a:gd name="T6" fmla="*/ 0 w 178"/>
              <a:gd name="T7" fmla="*/ 28 h 454"/>
              <a:gd name="T8" fmla="*/ 0 w 178"/>
              <a:gd name="T9" fmla="*/ 453 h 454"/>
              <a:gd name="T10" fmla="*/ 89 w 178"/>
              <a:gd name="T11" fmla="*/ 355 h 454"/>
              <a:gd name="T12" fmla="*/ 177 w 178"/>
              <a:gd name="T13" fmla="*/ 453 h 454"/>
              <a:gd name="T14" fmla="*/ 177 w 178"/>
              <a:gd name="T15" fmla="*/ 28 h 454"/>
              <a:gd name="T16" fmla="*/ 151 w 178"/>
              <a:gd name="T17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" h="454">
                <a:moveTo>
                  <a:pt x="151" y="0"/>
                </a:moveTo>
                <a:lnTo>
                  <a:pt x="151" y="0"/>
                </a:ln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10"/>
                  <a:pt x="0" y="28"/>
                </a:cubicBezTo>
                <a:cubicBezTo>
                  <a:pt x="0" y="453"/>
                  <a:pt x="0" y="453"/>
                  <a:pt x="0" y="453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177" y="453"/>
                  <a:pt x="177" y="453"/>
                  <a:pt x="177" y="453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10"/>
                  <a:pt x="168" y="0"/>
                  <a:pt x="151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92"/>
          <p:cNvSpPr>
            <a:spLocks noChangeArrowheads="1"/>
          </p:cNvSpPr>
          <p:nvPr/>
        </p:nvSpPr>
        <p:spPr bwMode="auto">
          <a:xfrm>
            <a:off x="1629502" y="1591705"/>
            <a:ext cx="276801" cy="282281"/>
          </a:xfrm>
          <a:custGeom>
            <a:avLst/>
            <a:gdLst>
              <a:gd name="T0" fmla="*/ 168 w 444"/>
              <a:gd name="T1" fmla="*/ 284 h 454"/>
              <a:gd name="T2" fmla="*/ 168 w 444"/>
              <a:gd name="T3" fmla="*/ 284 h 454"/>
              <a:gd name="T4" fmla="*/ 70 w 444"/>
              <a:gd name="T5" fmla="*/ 240 h 454"/>
              <a:gd name="T6" fmla="*/ 70 w 444"/>
              <a:gd name="T7" fmla="*/ 275 h 454"/>
              <a:gd name="T8" fmla="*/ 168 w 444"/>
              <a:gd name="T9" fmla="*/ 311 h 454"/>
              <a:gd name="T10" fmla="*/ 168 w 444"/>
              <a:gd name="T11" fmla="*/ 284 h 454"/>
              <a:gd name="T12" fmla="*/ 168 w 444"/>
              <a:gd name="T13" fmla="*/ 178 h 454"/>
              <a:gd name="T14" fmla="*/ 168 w 444"/>
              <a:gd name="T15" fmla="*/ 178 h 454"/>
              <a:gd name="T16" fmla="*/ 70 w 444"/>
              <a:gd name="T17" fmla="*/ 143 h 454"/>
              <a:gd name="T18" fmla="*/ 70 w 444"/>
              <a:gd name="T19" fmla="*/ 169 h 454"/>
              <a:gd name="T20" fmla="*/ 168 w 444"/>
              <a:gd name="T21" fmla="*/ 213 h 454"/>
              <a:gd name="T22" fmla="*/ 168 w 444"/>
              <a:gd name="T23" fmla="*/ 178 h 454"/>
              <a:gd name="T24" fmla="*/ 434 w 444"/>
              <a:gd name="T25" fmla="*/ 10 h 454"/>
              <a:gd name="T26" fmla="*/ 434 w 444"/>
              <a:gd name="T27" fmla="*/ 10 h 454"/>
              <a:gd name="T28" fmla="*/ 408 w 444"/>
              <a:gd name="T29" fmla="*/ 0 h 454"/>
              <a:gd name="T30" fmla="*/ 221 w 444"/>
              <a:gd name="T31" fmla="*/ 81 h 454"/>
              <a:gd name="T32" fmla="*/ 35 w 444"/>
              <a:gd name="T33" fmla="*/ 0 h 454"/>
              <a:gd name="T34" fmla="*/ 9 w 444"/>
              <a:gd name="T35" fmla="*/ 10 h 454"/>
              <a:gd name="T36" fmla="*/ 0 w 444"/>
              <a:gd name="T37" fmla="*/ 28 h 454"/>
              <a:gd name="T38" fmla="*/ 0 w 444"/>
              <a:gd name="T39" fmla="*/ 347 h 454"/>
              <a:gd name="T40" fmla="*/ 9 w 444"/>
              <a:gd name="T41" fmla="*/ 364 h 454"/>
              <a:gd name="T42" fmla="*/ 212 w 444"/>
              <a:gd name="T43" fmla="*/ 444 h 454"/>
              <a:gd name="T44" fmla="*/ 212 w 444"/>
              <a:gd name="T45" fmla="*/ 444 h 454"/>
              <a:gd name="T46" fmla="*/ 221 w 444"/>
              <a:gd name="T47" fmla="*/ 453 h 454"/>
              <a:gd name="T48" fmla="*/ 221 w 444"/>
              <a:gd name="T49" fmla="*/ 444 h 454"/>
              <a:gd name="T50" fmla="*/ 230 w 444"/>
              <a:gd name="T51" fmla="*/ 444 h 454"/>
              <a:gd name="T52" fmla="*/ 425 w 444"/>
              <a:gd name="T53" fmla="*/ 364 h 454"/>
              <a:gd name="T54" fmla="*/ 443 w 444"/>
              <a:gd name="T55" fmla="*/ 347 h 454"/>
              <a:gd name="T56" fmla="*/ 443 w 444"/>
              <a:gd name="T57" fmla="*/ 28 h 454"/>
              <a:gd name="T58" fmla="*/ 434 w 444"/>
              <a:gd name="T59" fmla="*/ 10 h 454"/>
              <a:gd name="T60" fmla="*/ 195 w 444"/>
              <a:gd name="T61" fmla="*/ 400 h 454"/>
              <a:gd name="T62" fmla="*/ 195 w 444"/>
              <a:gd name="T63" fmla="*/ 400 h 454"/>
              <a:gd name="T64" fmla="*/ 35 w 444"/>
              <a:gd name="T65" fmla="*/ 338 h 454"/>
              <a:gd name="T66" fmla="*/ 35 w 444"/>
              <a:gd name="T67" fmla="*/ 54 h 454"/>
              <a:gd name="T68" fmla="*/ 195 w 444"/>
              <a:gd name="T69" fmla="*/ 116 h 454"/>
              <a:gd name="T70" fmla="*/ 195 w 444"/>
              <a:gd name="T71" fmla="*/ 400 h 454"/>
              <a:gd name="T72" fmla="*/ 408 w 444"/>
              <a:gd name="T73" fmla="*/ 338 h 454"/>
              <a:gd name="T74" fmla="*/ 408 w 444"/>
              <a:gd name="T75" fmla="*/ 338 h 454"/>
              <a:gd name="T76" fmla="*/ 248 w 444"/>
              <a:gd name="T77" fmla="*/ 400 h 454"/>
              <a:gd name="T78" fmla="*/ 248 w 444"/>
              <a:gd name="T79" fmla="*/ 116 h 454"/>
              <a:gd name="T80" fmla="*/ 408 w 444"/>
              <a:gd name="T81" fmla="*/ 54 h 454"/>
              <a:gd name="T82" fmla="*/ 408 w 444"/>
              <a:gd name="T83" fmla="*/ 338 h 454"/>
              <a:gd name="T84" fmla="*/ 372 w 444"/>
              <a:gd name="T85" fmla="*/ 240 h 454"/>
              <a:gd name="T86" fmla="*/ 372 w 444"/>
              <a:gd name="T87" fmla="*/ 240 h 454"/>
              <a:gd name="T88" fmla="*/ 274 w 444"/>
              <a:gd name="T89" fmla="*/ 284 h 454"/>
              <a:gd name="T90" fmla="*/ 274 w 444"/>
              <a:gd name="T91" fmla="*/ 311 h 454"/>
              <a:gd name="T92" fmla="*/ 372 w 444"/>
              <a:gd name="T93" fmla="*/ 275 h 454"/>
              <a:gd name="T94" fmla="*/ 372 w 444"/>
              <a:gd name="T95" fmla="*/ 240 h 454"/>
              <a:gd name="T96" fmla="*/ 372 w 444"/>
              <a:gd name="T97" fmla="*/ 143 h 454"/>
              <a:gd name="T98" fmla="*/ 372 w 444"/>
              <a:gd name="T99" fmla="*/ 143 h 454"/>
              <a:gd name="T100" fmla="*/ 274 w 444"/>
              <a:gd name="T101" fmla="*/ 178 h 454"/>
              <a:gd name="T102" fmla="*/ 274 w 444"/>
              <a:gd name="T103" fmla="*/ 213 h 454"/>
              <a:gd name="T104" fmla="*/ 372 w 444"/>
              <a:gd name="T105" fmla="*/ 169 h 454"/>
              <a:gd name="T106" fmla="*/ 372 w 444"/>
              <a:gd name="T107" fmla="*/ 143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4" h="454">
                <a:moveTo>
                  <a:pt x="168" y="284"/>
                </a:moveTo>
                <a:lnTo>
                  <a:pt x="168" y="284"/>
                </a:lnTo>
                <a:cubicBezTo>
                  <a:pt x="70" y="240"/>
                  <a:pt x="70" y="240"/>
                  <a:pt x="70" y="240"/>
                </a:cubicBezTo>
                <a:cubicBezTo>
                  <a:pt x="70" y="275"/>
                  <a:pt x="70" y="275"/>
                  <a:pt x="70" y="275"/>
                </a:cubicBezTo>
                <a:cubicBezTo>
                  <a:pt x="168" y="311"/>
                  <a:pt x="168" y="311"/>
                  <a:pt x="168" y="311"/>
                </a:cubicBezTo>
                <a:lnTo>
                  <a:pt x="168" y="284"/>
                </a:lnTo>
                <a:close/>
                <a:moveTo>
                  <a:pt x="168" y="178"/>
                </a:moveTo>
                <a:lnTo>
                  <a:pt x="168" y="178"/>
                </a:lnTo>
                <a:cubicBezTo>
                  <a:pt x="70" y="143"/>
                  <a:pt x="70" y="143"/>
                  <a:pt x="70" y="143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168" y="213"/>
                  <a:pt x="168" y="213"/>
                  <a:pt x="168" y="213"/>
                </a:cubicBezTo>
                <a:lnTo>
                  <a:pt x="168" y="178"/>
                </a:lnTo>
                <a:close/>
                <a:moveTo>
                  <a:pt x="434" y="10"/>
                </a:moveTo>
                <a:lnTo>
                  <a:pt x="434" y="10"/>
                </a:lnTo>
                <a:cubicBezTo>
                  <a:pt x="425" y="0"/>
                  <a:pt x="417" y="0"/>
                  <a:pt x="408" y="0"/>
                </a:cubicBezTo>
                <a:cubicBezTo>
                  <a:pt x="221" y="81"/>
                  <a:pt x="221" y="81"/>
                  <a:pt x="221" y="81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0"/>
                  <a:pt x="17" y="0"/>
                  <a:pt x="9" y="1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5"/>
                  <a:pt x="0" y="364"/>
                  <a:pt x="9" y="364"/>
                </a:cubicBezTo>
                <a:cubicBezTo>
                  <a:pt x="212" y="444"/>
                  <a:pt x="212" y="444"/>
                  <a:pt x="212" y="444"/>
                </a:cubicBezTo>
                <a:lnTo>
                  <a:pt x="212" y="444"/>
                </a:lnTo>
                <a:cubicBezTo>
                  <a:pt x="221" y="453"/>
                  <a:pt x="221" y="453"/>
                  <a:pt x="221" y="453"/>
                </a:cubicBezTo>
                <a:cubicBezTo>
                  <a:pt x="221" y="453"/>
                  <a:pt x="221" y="453"/>
                  <a:pt x="221" y="444"/>
                </a:cubicBezTo>
                <a:cubicBezTo>
                  <a:pt x="230" y="444"/>
                  <a:pt x="230" y="444"/>
                  <a:pt x="230" y="444"/>
                </a:cubicBezTo>
                <a:cubicBezTo>
                  <a:pt x="425" y="364"/>
                  <a:pt x="425" y="364"/>
                  <a:pt x="425" y="364"/>
                </a:cubicBezTo>
                <a:cubicBezTo>
                  <a:pt x="434" y="364"/>
                  <a:pt x="443" y="355"/>
                  <a:pt x="443" y="347"/>
                </a:cubicBezTo>
                <a:cubicBezTo>
                  <a:pt x="443" y="28"/>
                  <a:pt x="443" y="28"/>
                  <a:pt x="443" y="28"/>
                </a:cubicBezTo>
                <a:cubicBezTo>
                  <a:pt x="443" y="19"/>
                  <a:pt x="443" y="10"/>
                  <a:pt x="434" y="10"/>
                </a:cubicBezTo>
                <a:close/>
                <a:moveTo>
                  <a:pt x="195" y="400"/>
                </a:moveTo>
                <a:lnTo>
                  <a:pt x="195" y="400"/>
                </a:lnTo>
                <a:cubicBezTo>
                  <a:pt x="35" y="338"/>
                  <a:pt x="35" y="338"/>
                  <a:pt x="35" y="338"/>
                </a:cubicBezTo>
                <a:cubicBezTo>
                  <a:pt x="35" y="54"/>
                  <a:pt x="35" y="54"/>
                  <a:pt x="35" y="54"/>
                </a:cubicBezTo>
                <a:cubicBezTo>
                  <a:pt x="195" y="116"/>
                  <a:pt x="195" y="116"/>
                  <a:pt x="195" y="116"/>
                </a:cubicBezTo>
                <a:lnTo>
                  <a:pt x="195" y="400"/>
                </a:lnTo>
                <a:close/>
                <a:moveTo>
                  <a:pt x="408" y="338"/>
                </a:moveTo>
                <a:lnTo>
                  <a:pt x="408" y="338"/>
                </a:lnTo>
                <a:cubicBezTo>
                  <a:pt x="248" y="400"/>
                  <a:pt x="248" y="400"/>
                  <a:pt x="248" y="400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408" y="54"/>
                  <a:pt x="408" y="54"/>
                  <a:pt x="408" y="54"/>
                </a:cubicBezTo>
                <a:lnTo>
                  <a:pt x="408" y="338"/>
                </a:lnTo>
                <a:close/>
                <a:moveTo>
                  <a:pt x="372" y="240"/>
                </a:moveTo>
                <a:lnTo>
                  <a:pt x="372" y="240"/>
                </a:lnTo>
                <a:cubicBezTo>
                  <a:pt x="274" y="284"/>
                  <a:pt x="274" y="284"/>
                  <a:pt x="274" y="284"/>
                </a:cubicBezTo>
                <a:cubicBezTo>
                  <a:pt x="274" y="311"/>
                  <a:pt x="274" y="311"/>
                  <a:pt x="274" y="311"/>
                </a:cubicBezTo>
                <a:cubicBezTo>
                  <a:pt x="372" y="275"/>
                  <a:pt x="372" y="275"/>
                  <a:pt x="372" y="275"/>
                </a:cubicBezTo>
                <a:lnTo>
                  <a:pt x="372" y="240"/>
                </a:lnTo>
                <a:close/>
                <a:moveTo>
                  <a:pt x="372" y="143"/>
                </a:moveTo>
                <a:lnTo>
                  <a:pt x="372" y="143"/>
                </a:lnTo>
                <a:cubicBezTo>
                  <a:pt x="274" y="178"/>
                  <a:pt x="274" y="178"/>
                  <a:pt x="274" y="178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372" y="169"/>
                  <a:pt x="372" y="169"/>
                  <a:pt x="372" y="169"/>
                </a:cubicBezTo>
                <a:lnTo>
                  <a:pt x="372" y="143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93"/>
          <p:cNvSpPr>
            <a:spLocks noChangeArrowheads="1"/>
          </p:cNvSpPr>
          <p:nvPr/>
        </p:nvSpPr>
        <p:spPr bwMode="auto">
          <a:xfrm>
            <a:off x="1067680" y="1578001"/>
            <a:ext cx="164436" cy="306948"/>
          </a:xfrm>
          <a:custGeom>
            <a:avLst/>
            <a:gdLst>
              <a:gd name="T0" fmla="*/ 247 w 266"/>
              <a:gd name="T1" fmla="*/ 0 h 496"/>
              <a:gd name="T2" fmla="*/ 247 w 266"/>
              <a:gd name="T3" fmla="*/ 0 h 496"/>
              <a:gd name="T4" fmla="*/ 141 w 266"/>
              <a:gd name="T5" fmla="*/ 0 h 496"/>
              <a:gd name="T6" fmla="*/ 123 w 266"/>
              <a:gd name="T7" fmla="*/ 25 h 496"/>
              <a:gd name="T8" fmla="*/ 167 w 266"/>
              <a:gd name="T9" fmla="*/ 25 h 496"/>
              <a:gd name="T10" fmla="*/ 194 w 266"/>
              <a:gd name="T11" fmla="*/ 53 h 496"/>
              <a:gd name="T12" fmla="*/ 194 w 266"/>
              <a:gd name="T13" fmla="*/ 363 h 496"/>
              <a:gd name="T14" fmla="*/ 265 w 266"/>
              <a:gd name="T15" fmla="*/ 451 h 496"/>
              <a:gd name="T16" fmla="*/ 265 w 266"/>
              <a:gd name="T17" fmla="*/ 25 h 496"/>
              <a:gd name="T18" fmla="*/ 247 w 266"/>
              <a:gd name="T19" fmla="*/ 0 h 496"/>
              <a:gd name="T20" fmla="*/ 123 w 266"/>
              <a:gd name="T21" fmla="*/ 79 h 496"/>
              <a:gd name="T22" fmla="*/ 123 w 266"/>
              <a:gd name="T23" fmla="*/ 79 h 496"/>
              <a:gd name="T24" fmla="*/ 16 w 266"/>
              <a:gd name="T25" fmla="*/ 79 h 496"/>
              <a:gd name="T26" fmla="*/ 0 w 266"/>
              <a:gd name="T27" fmla="*/ 106 h 496"/>
              <a:gd name="T28" fmla="*/ 0 w 266"/>
              <a:gd name="T29" fmla="*/ 495 h 496"/>
              <a:gd name="T30" fmla="*/ 70 w 266"/>
              <a:gd name="T31" fmla="*/ 407 h 496"/>
              <a:gd name="T32" fmla="*/ 141 w 266"/>
              <a:gd name="T33" fmla="*/ 495 h 496"/>
              <a:gd name="T34" fmla="*/ 141 w 266"/>
              <a:gd name="T35" fmla="*/ 106 h 496"/>
              <a:gd name="T36" fmla="*/ 123 w 266"/>
              <a:gd name="T37" fmla="*/ 79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6" h="496">
                <a:moveTo>
                  <a:pt x="247" y="0"/>
                </a:moveTo>
                <a:lnTo>
                  <a:pt x="247" y="0"/>
                </a:lnTo>
                <a:cubicBezTo>
                  <a:pt x="141" y="0"/>
                  <a:pt x="141" y="0"/>
                  <a:pt x="141" y="0"/>
                </a:cubicBezTo>
                <a:cubicBezTo>
                  <a:pt x="123" y="0"/>
                  <a:pt x="123" y="17"/>
                  <a:pt x="123" y="25"/>
                </a:cubicBezTo>
                <a:cubicBezTo>
                  <a:pt x="167" y="25"/>
                  <a:pt x="167" y="25"/>
                  <a:pt x="167" y="25"/>
                </a:cubicBezTo>
                <a:cubicBezTo>
                  <a:pt x="185" y="25"/>
                  <a:pt x="194" y="35"/>
                  <a:pt x="194" y="53"/>
                </a:cubicBezTo>
                <a:cubicBezTo>
                  <a:pt x="194" y="363"/>
                  <a:pt x="194" y="363"/>
                  <a:pt x="194" y="363"/>
                </a:cubicBezTo>
                <a:cubicBezTo>
                  <a:pt x="265" y="451"/>
                  <a:pt x="265" y="451"/>
                  <a:pt x="265" y="451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17"/>
                  <a:pt x="256" y="0"/>
                  <a:pt x="247" y="0"/>
                </a:cubicBezTo>
                <a:close/>
                <a:moveTo>
                  <a:pt x="123" y="79"/>
                </a:moveTo>
                <a:lnTo>
                  <a:pt x="123" y="79"/>
                </a:lnTo>
                <a:cubicBezTo>
                  <a:pt x="16" y="79"/>
                  <a:pt x="16" y="79"/>
                  <a:pt x="16" y="79"/>
                </a:cubicBezTo>
                <a:cubicBezTo>
                  <a:pt x="0" y="79"/>
                  <a:pt x="0" y="88"/>
                  <a:pt x="0" y="106"/>
                </a:cubicBezTo>
                <a:cubicBezTo>
                  <a:pt x="0" y="495"/>
                  <a:pt x="0" y="495"/>
                  <a:pt x="0" y="495"/>
                </a:cubicBezTo>
                <a:cubicBezTo>
                  <a:pt x="70" y="407"/>
                  <a:pt x="70" y="407"/>
                  <a:pt x="70" y="407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88"/>
                  <a:pt x="132" y="79"/>
                  <a:pt x="123" y="79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94"/>
          <p:cNvSpPr>
            <a:spLocks noChangeArrowheads="1"/>
          </p:cNvSpPr>
          <p:nvPr/>
        </p:nvSpPr>
        <p:spPr bwMode="auto">
          <a:xfrm>
            <a:off x="352382" y="2205600"/>
            <a:ext cx="326132" cy="331612"/>
          </a:xfrm>
          <a:custGeom>
            <a:avLst/>
            <a:gdLst>
              <a:gd name="T0" fmla="*/ 151 w 524"/>
              <a:gd name="T1" fmla="*/ 114 h 532"/>
              <a:gd name="T2" fmla="*/ 151 w 524"/>
              <a:gd name="T3" fmla="*/ 114 h 532"/>
              <a:gd name="T4" fmla="*/ 106 w 524"/>
              <a:gd name="T5" fmla="*/ 425 h 532"/>
              <a:gd name="T6" fmla="*/ 417 w 524"/>
              <a:gd name="T7" fmla="*/ 380 h 532"/>
              <a:gd name="T8" fmla="*/ 337 w 524"/>
              <a:gd name="T9" fmla="*/ 195 h 532"/>
              <a:gd name="T10" fmla="*/ 151 w 524"/>
              <a:gd name="T11" fmla="*/ 114 h 532"/>
              <a:gd name="T12" fmla="*/ 381 w 524"/>
              <a:gd name="T13" fmla="*/ 354 h 532"/>
              <a:gd name="T14" fmla="*/ 381 w 524"/>
              <a:gd name="T15" fmla="*/ 354 h 532"/>
              <a:gd name="T16" fmla="*/ 248 w 524"/>
              <a:gd name="T17" fmla="*/ 283 h 532"/>
              <a:gd name="T18" fmla="*/ 177 w 524"/>
              <a:gd name="T19" fmla="*/ 150 h 532"/>
              <a:gd name="T20" fmla="*/ 311 w 524"/>
              <a:gd name="T21" fmla="*/ 221 h 532"/>
              <a:gd name="T22" fmla="*/ 381 w 524"/>
              <a:gd name="T23" fmla="*/ 354 h 532"/>
              <a:gd name="T24" fmla="*/ 390 w 524"/>
              <a:gd name="T25" fmla="*/ 159 h 532"/>
              <a:gd name="T26" fmla="*/ 390 w 524"/>
              <a:gd name="T27" fmla="*/ 159 h 532"/>
              <a:gd name="T28" fmla="*/ 408 w 524"/>
              <a:gd name="T29" fmla="*/ 150 h 532"/>
              <a:gd name="T30" fmla="*/ 452 w 524"/>
              <a:gd name="T31" fmla="*/ 106 h 532"/>
              <a:gd name="T32" fmla="*/ 452 w 524"/>
              <a:gd name="T33" fmla="*/ 70 h 532"/>
              <a:gd name="T34" fmla="*/ 417 w 524"/>
              <a:gd name="T35" fmla="*/ 70 h 532"/>
              <a:gd name="T36" fmla="*/ 372 w 524"/>
              <a:gd name="T37" fmla="*/ 114 h 532"/>
              <a:gd name="T38" fmla="*/ 372 w 524"/>
              <a:gd name="T39" fmla="*/ 150 h 532"/>
              <a:gd name="T40" fmla="*/ 390 w 524"/>
              <a:gd name="T41" fmla="*/ 159 h 532"/>
              <a:gd name="T42" fmla="*/ 293 w 524"/>
              <a:gd name="T43" fmla="*/ 97 h 532"/>
              <a:gd name="T44" fmla="*/ 293 w 524"/>
              <a:gd name="T45" fmla="*/ 97 h 532"/>
              <a:gd name="T46" fmla="*/ 311 w 524"/>
              <a:gd name="T47" fmla="*/ 97 h 532"/>
              <a:gd name="T48" fmla="*/ 328 w 524"/>
              <a:gd name="T49" fmla="*/ 88 h 532"/>
              <a:gd name="T50" fmla="*/ 355 w 524"/>
              <a:gd name="T51" fmla="*/ 35 h 532"/>
              <a:gd name="T52" fmla="*/ 346 w 524"/>
              <a:gd name="T53" fmla="*/ 8 h 532"/>
              <a:gd name="T54" fmla="*/ 311 w 524"/>
              <a:gd name="T55" fmla="*/ 17 h 532"/>
              <a:gd name="T56" fmla="*/ 284 w 524"/>
              <a:gd name="T57" fmla="*/ 61 h 532"/>
              <a:gd name="T58" fmla="*/ 293 w 524"/>
              <a:gd name="T59" fmla="*/ 97 h 532"/>
              <a:gd name="T60" fmla="*/ 514 w 524"/>
              <a:gd name="T61" fmla="*/ 167 h 532"/>
              <a:gd name="T62" fmla="*/ 514 w 524"/>
              <a:gd name="T63" fmla="*/ 167 h 532"/>
              <a:gd name="T64" fmla="*/ 478 w 524"/>
              <a:gd name="T65" fmla="*/ 159 h 532"/>
              <a:gd name="T66" fmla="*/ 434 w 524"/>
              <a:gd name="T67" fmla="*/ 185 h 532"/>
              <a:gd name="T68" fmla="*/ 425 w 524"/>
              <a:gd name="T69" fmla="*/ 221 h 532"/>
              <a:gd name="T70" fmla="*/ 443 w 524"/>
              <a:gd name="T71" fmla="*/ 239 h 532"/>
              <a:gd name="T72" fmla="*/ 461 w 524"/>
              <a:gd name="T73" fmla="*/ 230 h 532"/>
              <a:gd name="T74" fmla="*/ 505 w 524"/>
              <a:gd name="T75" fmla="*/ 204 h 532"/>
              <a:gd name="T76" fmla="*/ 514 w 524"/>
              <a:gd name="T77" fmla="*/ 16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24" h="532">
                <a:moveTo>
                  <a:pt x="151" y="114"/>
                </a:moveTo>
                <a:lnTo>
                  <a:pt x="151" y="114"/>
                </a:lnTo>
                <a:cubicBezTo>
                  <a:pt x="124" y="141"/>
                  <a:pt x="0" y="319"/>
                  <a:pt x="106" y="425"/>
                </a:cubicBezTo>
                <a:cubicBezTo>
                  <a:pt x="212" y="531"/>
                  <a:pt x="390" y="407"/>
                  <a:pt x="417" y="380"/>
                </a:cubicBezTo>
                <a:cubicBezTo>
                  <a:pt x="443" y="354"/>
                  <a:pt x="408" y="266"/>
                  <a:pt x="337" y="195"/>
                </a:cubicBezTo>
                <a:cubicBezTo>
                  <a:pt x="266" y="123"/>
                  <a:pt x="177" y="88"/>
                  <a:pt x="151" y="114"/>
                </a:cubicBezTo>
                <a:close/>
                <a:moveTo>
                  <a:pt x="381" y="354"/>
                </a:moveTo>
                <a:lnTo>
                  <a:pt x="381" y="354"/>
                </a:lnTo>
                <a:cubicBezTo>
                  <a:pt x="372" y="363"/>
                  <a:pt x="311" y="345"/>
                  <a:pt x="248" y="283"/>
                </a:cubicBezTo>
                <a:cubicBezTo>
                  <a:pt x="186" y="221"/>
                  <a:pt x="168" y="159"/>
                  <a:pt x="177" y="150"/>
                </a:cubicBezTo>
                <a:cubicBezTo>
                  <a:pt x="186" y="141"/>
                  <a:pt x="248" y="159"/>
                  <a:pt x="311" y="221"/>
                </a:cubicBezTo>
                <a:cubicBezTo>
                  <a:pt x="372" y="283"/>
                  <a:pt x="390" y="345"/>
                  <a:pt x="381" y="354"/>
                </a:cubicBezTo>
                <a:close/>
                <a:moveTo>
                  <a:pt x="390" y="159"/>
                </a:moveTo>
                <a:lnTo>
                  <a:pt x="390" y="159"/>
                </a:lnTo>
                <a:cubicBezTo>
                  <a:pt x="390" y="159"/>
                  <a:pt x="399" y="159"/>
                  <a:pt x="408" y="15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61" y="97"/>
                  <a:pt x="461" y="79"/>
                  <a:pt x="452" y="70"/>
                </a:cubicBezTo>
                <a:cubicBezTo>
                  <a:pt x="443" y="61"/>
                  <a:pt x="425" y="61"/>
                  <a:pt x="417" y="70"/>
                </a:cubicBezTo>
                <a:cubicBezTo>
                  <a:pt x="372" y="114"/>
                  <a:pt x="372" y="114"/>
                  <a:pt x="372" y="114"/>
                </a:cubicBezTo>
                <a:cubicBezTo>
                  <a:pt x="355" y="123"/>
                  <a:pt x="355" y="141"/>
                  <a:pt x="372" y="150"/>
                </a:cubicBezTo>
                <a:cubicBezTo>
                  <a:pt x="372" y="159"/>
                  <a:pt x="381" y="159"/>
                  <a:pt x="390" y="159"/>
                </a:cubicBezTo>
                <a:close/>
                <a:moveTo>
                  <a:pt x="293" y="97"/>
                </a:moveTo>
                <a:lnTo>
                  <a:pt x="293" y="97"/>
                </a:lnTo>
                <a:cubicBezTo>
                  <a:pt x="302" y="97"/>
                  <a:pt x="302" y="97"/>
                  <a:pt x="311" y="97"/>
                </a:cubicBezTo>
                <a:cubicBezTo>
                  <a:pt x="319" y="97"/>
                  <a:pt x="328" y="97"/>
                  <a:pt x="328" y="88"/>
                </a:cubicBezTo>
                <a:cubicBezTo>
                  <a:pt x="355" y="35"/>
                  <a:pt x="355" y="35"/>
                  <a:pt x="355" y="35"/>
                </a:cubicBezTo>
                <a:cubicBezTo>
                  <a:pt x="364" y="26"/>
                  <a:pt x="364" y="8"/>
                  <a:pt x="346" y="8"/>
                </a:cubicBezTo>
                <a:cubicBezTo>
                  <a:pt x="337" y="0"/>
                  <a:pt x="319" y="0"/>
                  <a:pt x="311" y="17"/>
                </a:cubicBezTo>
                <a:cubicBezTo>
                  <a:pt x="284" y="61"/>
                  <a:pt x="284" y="61"/>
                  <a:pt x="284" y="61"/>
                </a:cubicBezTo>
                <a:cubicBezTo>
                  <a:pt x="284" y="70"/>
                  <a:pt x="284" y="88"/>
                  <a:pt x="293" y="97"/>
                </a:cubicBezTo>
                <a:close/>
                <a:moveTo>
                  <a:pt x="514" y="167"/>
                </a:moveTo>
                <a:lnTo>
                  <a:pt x="514" y="167"/>
                </a:lnTo>
                <a:cubicBezTo>
                  <a:pt x="505" y="159"/>
                  <a:pt x="496" y="159"/>
                  <a:pt x="478" y="159"/>
                </a:cubicBezTo>
                <a:cubicBezTo>
                  <a:pt x="434" y="185"/>
                  <a:pt x="434" y="185"/>
                  <a:pt x="434" y="185"/>
                </a:cubicBezTo>
                <a:cubicBezTo>
                  <a:pt x="417" y="195"/>
                  <a:pt x="417" y="212"/>
                  <a:pt x="425" y="221"/>
                </a:cubicBezTo>
                <a:cubicBezTo>
                  <a:pt x="425" y="230"/>
                  <a:pt x="434" y="239"/>
                  <a:pt x="443" y="239"/>
                </a:cubicBezTo>
                <a:cubicBezTo>
                  <a:pt x="452" y="239"/>
                  <a:pt x="452" y="230"/>
                  <a:pt x="461" y="230"/>
                </a:cubicBezTo>
                <a:cubicBezTo>
                  <a:pt x="505" y="204"/>
                  <a:pt x="505" y="204"/>
                  <a:pt x="505" y="204"/>
                </a:cubicBezTo>
                <a:cubicBezTo>
                  <a:pt x="514" y="195"/>
                  <a:pt x="523" y="185"/>
                  <a:pt x="514" y="167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95"/>
          <p:cNvSpPr>
            <a:spLocks noChangeArrowheads="1"/>
          </p:cNvSpPr>
          <p:nvPr/>
        </p:nvSpPr>
        <p:spPr bwMode="auto">
          <a:xfrm>
            <a:off x="1012867" y="2208339"/>
            <a:ext cx="276800" cy="276801"/>
          </a:xfrm>
          <a:custGeom>
            <a:avLst/>
            <a:gdLst>
              <a:gd name="T0" fmla="*/ 435 w 445"/>
              <a:gd name="T1" fmla="*/ 9 h 444"/>
              <a:gd name="T2" fmla="*/ 435 w 445"/>
              <a:gd name="T3" fmla="*/ 9 h 444"/>
              <a:gd name="T4" fmla="*/ 400 w 445"/>
              <a:gd name="T5" fmla="*/ 9 h 444"/>
              <a:gd name="T6" fmla="*/ 9 w 445"/>
              <a:gd name="T7" fmla="*/ 399 h 444"/>
              <a:gd name="T8" fmla="*/ 9 w 445"/>
              <a:gd name="T9" fmla="*/ 434 h 444"/>
              <a:gd name="T10" fmla="*/ 27 w 445"/>
              <a:gd name="T11" fmla="*/ 443 h 444"/>
              <a:gd name="T12" fmla="*/ 45 w 445"/>
              <a:gd name="T13" fmla="*/ 434 h 444"/>
              <a:gd name="T14" fmla="*/ 435 w 445"/>
              <a:gd name="T15" fmla="*/ 45 h 444"/>
              <a:gd name="T16" fmla="*/ 435 w 445"/>
              <a:gd name="T17" fmla="*/ 9 h 444"/>
              <a:gd name="T18" fmla="*/ 328 w 445"/>
              <a:gd name="T19" fmla="*/ 204 h 444"/>
              <a:gd name="T20" fmla="*/ 328 w 445"/>
              <a:gd name="T21" fmla="*/ 204 h 444"/>
              <a:gd name="T22" fmla="*/ 363 w 445"/>
              <a:gd name="T23" fmla="*/ 302 h 444"/>
              <a:gd name="T24" fmla="*/ 266 w 445"/>
              <a:gd name="T25" fmla="*/ 258 h 444"/>
              <a:gd name="T26" fmla="*/ 134 w 445"/>
              <a:gd name="T27" fmla="*/ 399 h 444"/>
              <a:gd name="T28" fmla="*/ 400 w 445"/>
              <a:gd name="T29" fmla="*/ 319 h 444"/>
              <a:gd name="T30" fmla="*/ 346 w 445"/>
              <a:gd name="T31" fmla="*/ 177 h 444"/>
              <a:gd name="T32" fmla="*/ 328 w 445"/>
              <a:gd name="T33" fmla="*/ 204 h 444"/>
              <a:gd name="T34" fmla="*/ 187 w 445"/>
              <a:gd name="T35" fmla="*/ 177 h 444"/>
              <a:gd name="T36" fmla="*/ 187 w 445"/>
              <a:gd name="T37" fmla="*/ 177 h 444"/>
              <a:gd name="T38" fmla="*/ 160 w 445"/>
              <a:gd name="T39" fmla="*/ 89 h 444"/>
              <a:gd name="T40" fmla="*/ 240 w 445"/>
              <a:gd name="T41" fmla="*/ 124 h 444"/>
              <a:gd name="T42" fmla="*/ 266 w 445"/>
              <a:gd name="T43" fmla="*/ 98 h 444"/>
              <a:gd name="T44" fmla="*/ 134 w 445"/>
              <a:gd name="T45" fmla="*/ 62 h 444"/>
              <a:gd name="T46" fmla="*/ 53 w 445"/>
              <a:gd name="T47" fmla="*/ 311 h 444"/>
              <a:gd name="T48" fmla="*/ 187 w 445"/>
              <a:gd name="T4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5" h="444">
                <a:moveTo>
                  <a:pt x="435" y="9"/>
                </a:moveTo>
                <a:lnTo>
                  <a:pt x="435" y="9"/>
                </a:lnTo>
                <a:cubicBezTo>
                  <a:pt x="425" y="0"/>
                  <a:pt x="408" y="0"/>
                  <a:pt x="400" y="9"/>
                </a:cubicBezTo>
                <a:cubicBezTo>
                  <a:pt x="9" y="399"/>
                  <a:pt x="9" y="399"/>
                  <a:pt x="9" y="399"/>
                </a:cubicBezTo>
                <a:cubicBezTo>
                  <a:pt x="0" y="408"/>
                  <a:pt x="0" y="425"/>
                  <a:pt x="9" y="434"/>
                </a:cubicBezTo>
                <a:cubicBezTo>
                  <a:pt x="18" y="443"/>
                  <a:pt x="18" y="443"/>
                  <a:pt x="27" y="443"/>
                </a:cubicBezTo>
                <a:cubicBezTo>
                  <a:pt x="36" y="443"/>
                  <a:pt x="36" y="443"/>
                  <a:pt x="45" y="434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44" y="36"/>
                  <a:pt x="444" y="27"/>
                  <a:pt x="435" y="9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363" y="249"/>
                  <a:pt x="372" y="293"/>
                  <a:pt x="363" y="302"/>
                </a:cubicBezTo>
                <a:cubicBezTo>
                  <a:pt x="355" y="302"/>
                  <a:pt x="319" y="293"/>
                  <a:pt x="266" y="258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240" y="443"/>
                  <a:pt x="372" y="346"/>
                  <a:pt x="400" y="319"/>
                </a:cubicBezTo>
                <a:cubicBezTo>
                  <a:pt x="417" y="302"/>
                  <a:pt x="400" y="240"/>
                  <a:pt x="346" y="177"/>
                </a:cubicBezTo>
                <a:lnTo>
                  <a:pt x="328" y="204"/>
                </a:lnTo>
                <a:close/>
                <a:moveTo>
                  <a:pt x="187" y="177"/>
                </a:moveTo>
                <a:lnTo>
                  <a:pt x="187" y="177"/>
                </a:lnTo>
                <a:cubicBezTo>
                  <a:pt x="160" y="133"/>
                  <a:pt x="151" y="98"/>
                  <a:pt x="160" y="89"/>
                </a:cubicBezTo>
                <a:cubicBezTo>
                  <a:pt x="160" y="89"/>
                  <a:pt x="196" y="98"/>
                  <a:pt x="240" y="124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04" y="53"/>
                  <a:pt x="160" y="36"/>
                  <a:pt x="134" y="62"/>
                </a:cubicBezTo>
                <a:cubicBezTo>
                  <a:pt x="106" y="80"/>
                  <a:pt x="27" y="204"/>
                  <a:pt x="53" y="311"/>
                </a:cubicBezTo>
                <a:lnTo>
                  <a:pt x="187" y="17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96"/>
          <p:cNvSpPr>
            <a:spLocks noChangeArrowheads="1"/>
          </p:cNvSpPr>
          <p:nvPr/>
        </p:nvSpPr>
        <p:spPr bwMode="auto">
          <a:xfrm>
            <a:off x="9026385" y="1651998"/>
            <a:ext cx="282281" cy="156213"/>
          </a:xfrm>
          <a:custGeom>
            <a:avLst/>
            <a:gdLst>
              <a:gd name="T0" fmla="*/ 452 w 453"/>
              <a:gd name="T1" fmla="*/ 213 h 250"/>
              <a:gd name="T2" fmla="*/ 452 w 453"/>
              <a:gd name="T3" fmla="*/ 213 h 250"/>
              <a:gd name="T4" fmla="*/ 416 w 453"/>
              <a:gd name="T5" fmla="*/ 249 h 250"/>
              <a:gd name="T6" fmla="*/ 27 w 453"/>
              <a:gd name="T7" fmla="*/ 249 h 250"/>
              <a:gd name="T8" fmla="*/ 18 w 453"/>
              <a:gd name="T9" fmla="*/ 231 h 250"/>
              <a:gd name="T10" fmla="*/ 416 w 453"/>
              <a:gd name="T11" fmla="*/ 9 h 250"/>
              <a:gd name="T12" fmla="*/ 452 w 453"/>
              <a:gd name="T13" fmla="*/ 27 h 250"/>
              <a:gd name="T14" fmla="*/ 452 w 453"/>
              <a:gd name="T15" fmla="*/ 21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250">
                <a:moveTo>
                  <a:pt x="452" y="213"/>
                </a:moveTo>
                <a:lnTo>
                  <a:pt x="452" y="213"/>
                </a:lnTo>
                <a:cubicBezTo>
                  <a:pt x="452" y="231"/>
                  <a:pt x="434" y="249"/>
                  <a:pt x="416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9" y="249"/>
                  <a:pt x="0" y="240"/>
                  <a:pt x="18" y="231"/>
                </a:cubicBezTo>
                <a:cubicBezTo>
                  <a:pt x="416" y="9"/>
                  <a:pt x="416" y="9"/>
                  <a:pt x="416" y="9"/>
                </a:cubicBezTo>
                <a:cubicBezTo>
                  <a:pt x="434" y="0"/>
                  <a:pt x="452" y="9"/>
                  <a:pt x="452" y="27"/>
                </a:cubicBezTo>
                <a:lnTo>
                  <a:pt x="452" y="213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97"/>
          <p:cNvSpPr>
            <a:spLocks noChangeArrowheads="1"/>
          </p:cNvSpPr>
          <p:nvPr/>
        </p:nvSpPr>
        <p:spPr bwMode="auto">
          <a:xfrm>
            <a:off x="2923066" y="1638294"/>
            <a:ext cx="153474" cy="194584"/>
          </a:xfrm>
          <a:custGeom>
            <a:avLst/>
            <a:gdLst>
              <a:gd name="T0" fmla="*/ 240 w 249"/>
              <a:gd name="T1" fmla="*/ 141 h 311"/>
              <a:gd name="T2" fmla="*/ 240 w 249"/>
              <a:gd name="T3" fmla="*/ 141 h 311"/>
              <a:gd name="T4" fmla="*/ 27 w 249"/>
              <a:gd name="T5" fmla="*/ 9 h 311"/>
              <a:gd name="T6" fmla="*/ 0 w 249"/>
              <a:gd name="T7" fmla="*/ 26 h 311"/>
              <a:gd name="T8" fmla="*/ 0 w 249"/>
              <a:gd name="T9" fmla="*/ 283 h 311"/>
              <a:gd name="T10" fmla="*/ 27 w 249"/>
              <a:gd name="T11" fmla="*/ 301 h 311"/>
              <a:gd name="T12" fmla="*/ 240 w 249"/>
              <a:gd name="T13" fmla="*/ 168 h 311"/>
              <a:gd name="T14" fmla="*/ 248 w 249"/>
              <a:gd name="T15" fmla="*/ 150 h 311"/>
              <a:gd name="T16" fmla="*/ 240 w 249"/>
              <a:gd name="T17" fmla="*/ 14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9" h="311">
                <a:moveTo>
                  <a:pt x="240" y="141"/>
                </a:moveTo>
                <a:lnTo>
                  <a:pt x="240" y="141"/>
                </a:lnTo>
                <a:cubicBezTo>
                  <a:pt x="27" y="9"/>
                  <a:pt x="27" y="9"/>
                  <a:pt x="27" y="9"/>
                </a:cubicBezTo>
                <a:cubicBezTo>
                  <a:pt x="9" y="0"/>
                  <a:pt x="0" y="9"/>
                  <a:pt x="0" y="26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301"/>
                  <a:pt x="9" y="310"/>
                  <a:pt x="27" y="301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0" y="168"/>
                  <a:pt x="248" y="159"/>
                  <a:pt x="248" y="150"/>
                </a:cubicBezTo>
                <a:lnTo>
                  <a:pt x="240" y="141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98"/>
          <p:cNvSpPr>
            <a:spLocks noChangeArrowheads="1"/>
          </p:cNvSpPr>
          <p:nvPr/>
        </p:nvSpPr>
        <p:spPr bwMode="auto">
          <a:xfrm>
            <a:off x="3646585" y="1627332"/>
            <a:ext cx="54812" cy="216508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8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8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99"/>
          <p:cNvSpPr>
            <a:spLocks noChangeArrowheads="1"/>
          </p:cNvSpPr>
          <p:nvPr/>
        </p:nvSpPr>
        <p:spPr bwMode="auto">
          <a:xfrm>
            <a:off x="3536960" y="1627332"/>
            <a:ext cx="54812" cy="216508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7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7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100"/>
          <p:cNvSpPr>
            <a:spLocks noChangeArrowheads="1"/>
          </p:cNvSpPr>
          <p:nvPr/>
        </p:nvSpPr>
        <p:spPr bwMode="auto">
          <a:xfrm>
            <a:off x="4123449" y="1627332"/>
            <a:ext cx="221990" cy="216508"/>
          </a:xfrm>
          <a:custGeom>
            <a:avLst/>
            <a:gdLst>
              <a:gd name="T0" fmla="*/ 177 w 356"/>
              <a:gd name="T1" fmla="*/ 0 h 347"/>
              <a:gd name="T2" fmla="*/ 177 w 356"/>
              <a:gd name="T3" fmla="*/ 0 h 347"/>
              <a:gd name="T4" fmla="*/ 0 w 356"/>
              <a:gd name="T5" fmla="*/ 168 h 347"/>
              <a:gd name="T6" fmla="*/ 177 w 356"/>
              <a:gd name="T7" fmla="*/ 346 h 347"/>
              <a:gd name="T8" fmla="*/ 355 w 356"/>
              <a:gd name="T9" fmla="*/ 168 h 347"/>
              <a:gd name="T10" fmla="*/ 177 w 356"/>
              <a:gd name="T11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6" h="347">
                <a:moveTo>
                  <a:pt x="177" y="0"/>
                </a:moveTo>
                <a:lnTo>
                  <a:pt x="177" y="0"/>
                </a:lnTo>
                <a:cubicBezTo>
                  <a:pt x="80" y="0"/>
                  <a:pt x="0" y="80"/>
                  <a:pt x="0" y="168"/>
                </a:cubicBezTo>
                <a:cubicBezTo>
                  <a:pt x="0" y="266"/>
                  <a:pt x="80" y="346"/>
                  <a:pt x="177" y="346"/>
                </a:cubicBezTo>
                <a:cubicBezTo>
                  <a:pt x="274" y="346"/>
                  <a:pt x="355" y="266"/>
                  <a:pt x="355" y="168"/>
                </a:cubicBezTo>
                <a:cubicBezTo>
                  <a:pt x="355" y="80"/>
                  <a:pt x="274" y="0"/>
                  <a:pt x="177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101"/>
          <p:cNvSpPr>
            <a:spLocks noChangeArrowheads="1"/>
          </p:cNvSpPr>
          <p:nvPr/>
        </p:nvSpPr>
        <p:spPr bwMode="auto">
          <a:xfrm>
            <a:off x="4759269" y="1643775"/>
            <a:ext cx="186361" cy="180880"/>
          </a:xfrm>
          <a:custGeom>
            <a:avLst/>
            <a:gdLst>
              <a:gd name="T0" fmla="*/ 266 w 302"/>
              <a:gd name="T1" fmla="*/ 0 h 293"/>
              <a:gd name="T2" fmla="*/ 266 w 302"/>
              <a:gd name="T3" fmla="*/ 0 h 293"/>
              <a:gd name="T4" fmla="*/ 35 w 302"/>
              <a:gd name="T5" fmla="*/ 0 h 293"/>
              <a:gd name="T6" fmla="*/ 0 w 302"/>
              <a:gd name="T7" fmla="*/ 26 h 293"/>
              <a:gd name="T8" fmla="*/ 0 w 302"/>
              <a:gd name="T9" fmla="*/ 266 h 293"/>
              <a:gd name="T10" fmla="*/ 35 w 302"/>
              <a:gd name="T11" fmla="*/ 292 h 293"/>
              <a:gd name="T12" fmla="*/ 266 w 302"/>
              <a:gd name="T13" fmla="*/ 292 h 293"/>
              <a:gd name="T14" fmla="*/ 301 w 302"/>
              <a:gd name="T15" fmla="*/ 266 h 293"/>
              <a:gd name="T16" fmla="*/ 301 w 302"/>
              <a:gd name="T17" fmla="*/ 26 h 293"/>
              <a:gd name="T18" fmla="*/ 266 w 302"/>
              <a:gd name="T1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2" h="293">
                <a:moveTo>
                  <a:pt x="266" y="0"/>
                </a:moveTo>
                <a:lnTo>
                  <a:pt x="266" y="0"/>
                </a:lnTo>
                <a:cubicBezTo>
                  <a:pt x="35" y="0"/>
                  <a:pt x="35" y="0"/>
                  <a:pt x="35" y="0"/>
                </a:cubicBezTo>
                <a:cubicBezTo>
                  <a:pt x="18" y="0"/>
                  <a:pt x="0" y="0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8" y="292"/>
                  <a:pt x="35" y="292"/>
                </a:cubicBezTo>
                <a:cubicBezTo>
                  <a:pt x="266" y="292"/>
                  <a:pt x="266" y="292"/>
                  <a:pt x="266" y="292"/>
                </a:cubicBezTo>
                <a:cubicBezTo>
                  <a:pt x="283" y="292"/>
                  <a:pt x="301" y="283"/>
                  <a:pt x="301" y="266"/>
                </a:cubicBezTo>
                <a:cubicBezTo>
                  <a:pt x="301" y="26"/>
                  <a:pt x="301" y="26"/>
                  <a:pt x="301" y="26"/>
                </a:cubicBezTo>
                <a:cubicBezTo>
                  <a:pt x="301" y="0"/>
                  <a:pt x="283" y="0"/>
                  <a:pt x="266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102"/>
          <p:cNvSpPr>
            <a:spLocks noChangeArrowheads="1"/>
          </p:cNvSpPr>
          <p:nvPr/>
        </p:nvSpPr>
        <p:spPr bwMode="auto">
          <a:xfrm>
            <a:off x="5332055" y="1643775"/>
            <a:ext cx="274061" cy="180880"/>
          </a:xfrm>
          <a:custGeom>
            <a:avLst/>
            <a:gdLst>
              <a:gd name="T0" fmla="*/ 434 w 443"/>
              <a:gd name="T1" fmla="*/ 132 h 293"/>
              <a:gd name="T2" fmla="*/ 434 w 443"/>
              <a:gd name="T3" fmla="*/ 132 h 293"/>
              <a:gd name="T4" fmla="*/ 247 w 443"/>
              <a:gd name="T5" fmla="*/ 9 h 293"/>
              <a:gd name="T6" fmla="*/ 221 w 443"/>
              <a:gd name="T7" fmla="*/ 26 h 293"/>
              <a:gd name="T8" fmla="*/ 221 w 443"/>
              <a:gd name="T9" fmla="*/ 266 h 293"/>
              <a:gd name="T10" fmla="*/ 247 w 443"/>
              <a:gd name="T11" fmla="*/ 283 h 293"/>
              <a:gd name="T12" fmla="*/ 434 w 443"/>
              <a:gd name="T13" fmla="*/ 159 h 293"/>
              <a:gd name="T14" fmla="*/ 442 w 443"/>
              <a:gd name="T15" fmla="*/ 141 h 293"/>
              <a:gd name="T16" fmla="*/ 434 w 443"/>
              <a:gd name="T17" fmla="*/ 132 h 293"/>
              <a:gd name="T18" fmla="*/ 203 w 443"/>
              <a:gd name="T19" fmla="*/ 132 h 293"/>
              <a:gd name="T20" fmla="*/ 203 w 443"/>
              <a:gd name="T21" fmla="*/ 132 h 293"/>
              <a:gd name="T22" fmla="*/ 26 w 443"/>
              <a:gd name="T23" fmla="*/ 9 h 293"/>
              <a:gd name="T24" fmla="*/ 0 w 443"/>
              <a:gd name="T25" fmla="*/ 26 h 293"/>
              <a:gd name="T26" fmla="*/ 0 w 443"/>
              <a:gd name="T27" fmla="*/ 266 h 293"/>
              <a:gd name="T28" fmla="*/ 26 w 443"/>
              <a:gd name="T29" fmla="*/ 283 h 293"/>
              <a:gd name="T30" fmla="*/ 203 w 443"/>
              <a:gd name="T31" fmla="*/ 159 h 293"/>
              <a:gd name="T32" fmla="*/ 212 w 443"/>
              <a:gd name="T33" fmla="*/ 141 h 293"/>
              <a:gd name="T34" fmla="*/ 203 w 443"/>
              <a:gd name="T35" fmla="*/ 13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3" h="293">
                <a:moveTo>
                  <a:pt x="434" y="132"/>
                </a:moveTo>
                <a:lnTo>
                  <a:pt x="434" y="132"/>
                </a:lnTo>
                <a:cubicBezTo>
                  <a:pt x="247" y="9"/>
                  <a:pt x="247" y="9"/>
                  <a:pt x="247" y="9"/>
                </a:cubicBezTo>
                <a:cubicBezTo>
                  <a:pt x="229" y="0"/>
                  <a:pt x="221" y="9"/>
                  <a:pt x="221" y="26"/>
                </a:cubicBezTo>
                <a:cubicBezTo>
                  <a:pt x="221" y="266"/>
                  <a:pt x="221" y="266"/>
                  <a:pt x="221" y="266"/>
                </a:cubicBezTo>
                <a:cubicBezTo>
                  <a:pt x="221" y="283"/>
                  <a:pt x="229" y="292"/>
                  <a:pt x="247" y="283"/>
                </a:cubicBezTo>
                <a:cubicBezTo>
                  <a:pt x="434" y="159"/>
                  <a:pt x="434" y="159"/>
                  <a:pt x="434" y="159"/>
                </a:cubicBezTo>
                <a:cubicBezTo>
                  <a:pt x="434" y="159"/>
                  <a:pt x="442" y="150"/>
                  <a:pt x="442" y="141"/>
                </a:cubicBezTo>
                <a:lnTo>
                  <a:pt x="434" y="132"/>
                </a:lnTo>
                <a:close/>
                <a:moveTo>
                  <a:pt x="203" y="132"/>
                </a:moveTo>
                <a:lnTo>
                  <a:pt x="203" y="132"/>
                </a:lnTo>
                <a:cubicBezTo>
                  <a:pt x="26" y="9"/>
                  <a:pt x="26" y="9"/>
                  <a:pt x="26" y="9"/>
                </a:cubicBezTo>
                <a:cubicBezTo>
                  <a:pt x="17" y="0"/>
                  <a:pt x="0" y="9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7" y="292"/>
                  <a:pt x="26" y="283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59"/>
                  <a:pt x="212" y="150"/>
                  <a:pt x="212" y="141"/>
                </a:cubicBezTo>
                <a:lnTo>
                  <a:pt x="203" y="132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103"/>
          <p:cNvSpPr>
            <a:spLocks noChangeArrowheads="1"/>
          </p:cNvSpPr>
          <p:nvPr/>
        </p:nvSpPr>
        <p:spPr bwMode="auto">
          <a:xfrm>
            <a:off x="5948690" y="1643775"/>
            <a:ext cx="276801" cy="180880"/>
          </a:xfrm>
          <a:custGeom>
            <a:avLst/>
            <a:gdLst>
              <a:gd name="T0" fmla="*/ 0 w 444"/>
              <a:gd name="T1" fmla="*/ 141 h 293"/>
              <a:gd name="T2" fmla="*/ 0 w 444"/>
              <a:gd name="T3" fmla="*/ 141 h 293"/>
              <a:gd name="T4" fmla="*/ 9 w 444"/>
              <a:gd name="T5" fmla="*/ 159 h 293"/>
              <a:gd name="T6" fmla="*/ 195 w 444"/>
              <a:gd name="T7" fmla="*/ 283 h 293"/>
              <a:gd name="T8" fmla="*/ 222 w 444"/>
              <a:gd name="T9" fmla="*/ 266 h 293"/>
              <a:gd name="T10" fmla="*/ 222 w 444"/>
              <a:gd name="T11" fmla="*/ 26 h 293"/>
              <a:gd name="T12" fmla="*/ 195 w 444"/>
              <a:gd name="T13" fmla="*/ 9 h 293"/>
              <a:gd name="T14" fmla="*/ 9 w 444"/>
              <a:gd name="T15" fmla="*/ 132 h 293"/>
              <a:gd name="T16" fmla="*/ 0 w 444"/>
              <a:gd name="T17" fmla="*/ 141 h 293"/>
              <a:gd name="T18" fmla="*/ 231 w 444"/>
              <a:gd name="T19" fmla="*/ 141 h 293"/>
              <a:gd name="T20" fmla="*/ 231 w 444"/>
              <a:gd name="T21" fmla="*/ 141 h 293"/>
              <a:gd name="T22" fmla="*/ 239 w 444"/>
              <a:gd name="T23" fmla="*/ 159 h 293"/>
              <a:gd name="T24" fmla="*/ 416 w 444"/>
              <a:gd name="T25" fmla="*/ 283 h 293"/>
              <a:gd name="T26" fmla="*/ 443 w 444"/>
              <a:gd name="T27" fmla="*/ 266 h 293"/>
              <a:gd name="T28" fmla="*/ 443 w 444"/>
              <a:gd name="T29" fmla="*/ 26 h 293"/>
              <a:gd name="T30" fmla="*/ 416 w 444"/>
              <a:gd name="T31" fmla="*/ 9 h 293"/>
              <a:gd name="T32" fmla="*/ 239 w 444"/>
              <a:gd name="T33" fmla="*/ 132 h 293"/>
              <a:gd name="T34" fmla="*/ 231 w 444"/>
              <a:gd name="T35" fmla="*/ 14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4" h="293">
                <a:moveTo>
                  <a:pt x="0" y="141"/>
                </a:moveTo>
                <a:lnTo>
                  <a:pt x="0" y="141"/>
                </a:lnTo>
                <a:cubicBezTo>
                  <a:pt x="0" y="150"/>
                  <a:pt x="9" y="159"/>
                  <a:pt x="9" y="159"/>
                </a:cubicBezTo>
                <a:cubicBezTo>
                  <a:pt x="195" y="283"/>
                  <a:pt x="195" y="283"/>
                  <a:pt x="195" y="283"/>
                </a:cubicBezTo>
                <a:cubicBezTo>
                  <a:pt x="212" y="292"/>
                  <a:pt x="222" y="283"/>
                  <a:pt x="222" y="266"/>
                </a:cubicBezTo>
                <a:cubicBezTo>
                  <a:pt x="222" y="26"/>
                  <a:pt x="222" y="26"/>
                  <a:pt x="222" y="26"/>
                </a:cubicBezTo>
                <a:cubicBezTo>
                  <a:pt x="222" y="9"/>
                  <a:pt x="212" y="0"/>
                  <a:pt x="195" y="9"/>
                </a:cubicBezTo>
                <a:cubicBezTo>
                  <a:pt x="9" y="132"/>
                  <a:pt x="9" y="132"/>
                  <a:pt x="9" y="132"/>
                </a:cubicBezTo>
                <a:lnTo>
                  <a:pt x="0" y="141"/>
                </a:lnTo>
                <a:close/>
                <a:moveTo>
                  <a:pt x="231" y="141"/>
                </a:moveTo>
                <a:lnTo>
                  <a:pt x="231" y="141"/>
                </a:lnTo>
                <a:cubicBezTo>
                  <a:pt x="231" y="150"/>
                  <a:pt x="239" y="159"/>
                  <a:pt x="239" y="159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25" y="292"/>
                  <a:pt x="443" y="283"/>
                  <a:pt x="443" y="266"/>
                </a:cubicBezTo>
                <a:cubicBezTo>
                  <a:pt x="443" y="26"/>
                  <a:pt x="443" y="26"/>
                  <a:pt x="443" y="26"/>
                </a:cubicBezTo>
                <a:cubicBezTo>
                  <a:pt x="443" y="9"/>
                  <a:pt x="425" y="0"/>
                  <a:pt x="416" y="9"/>
                </a:cubicBezTo>
                <a:cubicBezTo>
                  <a:pt x="239" y="132"/>
                  <a:pt x="239" y="132"/>
                  <a:pt x="239" y="132"/>
                </a:cubicBezTo>
                <a:lnTo>
                  <a:pt x="231" y="14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104"/>
          <p:cNvSpPr>
            <a:spLocks noChangeArrowheads="1"/>
          </p:cNvSpPr>
          <p:nvPr/>
        </p:nvSpPr>
        <p:spPr bwMode="auto">
          <a:xfrm>
            <a:off x="6609175" y="1643775"/>
            <a:ext cx="186361" cy="180880"/>
          </a:xfrm>
          <a:custGeom>
            <a:avLst/>
            <a:gdLst>
              <a:gd name="T0" fmla="*/ 89 w 302"/>
              <a:gd name="T1" fmla="*/ 141 h 293"/>
              <a:gd name="T2" fmla="*/ 89 w 302"/>
              <a:gd name="T3" fmla="*/ 141 h 293"/>
              <a:gd name="T4" fmla="*/ 98 w 302"/>
              <a:gd name="T5" fmla="*/ 159 h 293"/>
              <a:gd name="T6" fmla="*/ 275 w 302"/>
              <a:gd name="T7" fmla="*/ 266 h 293"/>
              <a:gd name="T8" fmla="*/ 301 w 302"/>
              <a:gd name="T9" fmla="*/ 257 h 293"/>
              <a:gd name="T10" fmla="*/ 301 w 302"/>
              <a:gd name="T11" fmla="*/ 35 h 293"/>
              <a:gd name="T12" fmla="*/ 275 w 302"/>
              <a:gd name="T13" fmla="*/ 17 h 293"/>
              <a:gd name="T14" fmla="*/ 98 w 302"/>
              <a:gd name="T15" fmla="*/ 132 h 293"/>
              <a:gd name="T16" fmla="*/ 89 w 302"/>
              <a:gd name="T17" fmla="*/ 141 h 293"/>
              <a:gd name="T18" fmla="*/ 0 w 302"/>
              <a:gd name="T19" fmla="*/ 26 h 293"/>
              <a:gd name="T20" fmla="*/ 0 w 302"/>
              <a:gd name="T21" fmla="*/ 26 h 293"/>
              <a:gd name="T22" fmla="*/ 0 w 302"/>
              <a:gd name="T23" fmla="*/ 257 h 293"/>
              <a:gd name="T24" fmla="*/ 35 w 302"/>
              <a:gd name="T25" fmla="*/ 292 h 293"/>
              <a:gd name="T26" fmla="*/ 80 w 302"/>
              <a:gd name="T27" fmla="*/ 257 h 293"/>
              <a:gd name="T28" fmla="*/ 80 w 302"/>
              <a:gd name="T29" fmla="*/ 26 h 293"/>
              <a:gd name="T30" fmla="*/ 35 w 302"/>
              <a:gd name="T31" fmla="*/ 0 h 293"/>
              <a:gd name="T32" fmla="*/ 0 w 302"/>
              <a:gd name="T33" fmla="*/ 26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2" h="293">
                <a:moveTo>
                  <a:pt x="89" y="141"/>
                </a:moveTo>
                <a:lnTo>
                  <a:pt x="89" y="141"/>
                </a:lnTo>
                <a:cubicBezTo>
                  <a:pt x="89" y="150"/>
                  <a:pt x="98" y="159"/>
                  <a:pt x="98" y="159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92" y="274"/>
                  <a:pt x="301" y="274"/>
                  <a:pt x="301" y="257"/>
                </a:cubicBezTo>
                <a:cubicBezTo>
                  <a:pt x="301" y="35"/>
                  <a:pt x="301" y="35"/>
                  <a:pt x="301" y="35"/>
                </a:cubicBezTo>
                <a:cubicBezTo>
                  <a:pt x="301" y="17"/>
                  <a:pt x="292" y="9"/>
                  <a:pt x="275" y="17"/>
                </a:cubicBezTo>
                <a:cubicBezTo>
                  <a:pt x="98" y="132"/>
                  <a:pt x="98" y="132"/>
                  <a:pt x="98" y="132"/>
                </a:cubicBezTo>
                <a:lnTo>
                  <a:pt x="89" y="14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257"/>
                  <a:pt x="0" y="257"/>
                  <a:pt x="0" y="257"/>
                </a:cubicBezTo>
                <a:cubicBezTo>
                  <a:pt x="0" y="283"/>
                  <a:pt x="18" y="292"/>
                  <a:pt x="35" y="292"/>
                </a:cubicBezTo>
                <a:cubicBezTo>
                  <a:pt x="63" y="292"/>
                  <a:pt x="80" y="283"/>
                  <a:pt x="80" y="25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9"/>
                  <a:pt x="63" y="0"/>
                  <a:pt x="35" y="0"/>
                </a:cubicBezTo>
                <a:cubicBezTo>
                  <a:pt x="18" y="0"/>
                  <a:pt x="0" y="9"/>
                  <a:pt x="0" y="2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Freeform 105"/>
          <p:cNvSpPr>
            <a:spLocks noChangeArrowheads="1"/>
          </p:cNvSpPr>
          <p:nvPr/>
        </p:nvSpPr>
        <p:spPr bwMode="auto">
          <a:xfrm>
            <a:off x="7225809" y="1643775"/>
            <a:ext cx="189103" cy="180880"/>
          </a:xfrm>
          <a:custGeom>
            <a:avLst/>
            <a:gdLst>
              <a:gd name="T0" fmla="*/ 204 w 303"/>
              <a:gd name="T1" fmla="*/ 132 h 293"/>
              <a:gd name="T2" fmla="*/ 204 w 303"/>
              <a:gd name="T3" fmla="*/ 132 h 293"/>
              <a:gd name="T4" fmla="*/ 27 w 303"/>
              <a:gd name="T5" fmla="*/ 17 h 293"/>
              <a:gd name="T6" fmla="*/ 0 w 303"/>
              <a:gd name="T7" fmla="*/ 35 h 293"/>
              <a:gd name="T8" fmla="*/ 0 w 303"/>
              <a:gd name="T9" fmla="*/ 257 h 293"/>
              <a:gd name="T10" fmla="*/ 27 w 303"/>
              <a:gd name="T11" fmla="*/ 266 h 293"/>
              <a:gd name="T12" fmla="*/ 204 w 303"/>
              <a:gd name="T13" fmla="*/ 159 h 293"/>
              <a:gd name="T14" fmla="*/ 213 w 303"/>
              <a:gd name="T15" fmla="*/ 141 h 293"/>
              <a:gd name="T16" fmla="*/ 204 w 303"/>
              <a:gd name="T17" fmla="*/ 132 h 293"/>
              <a:gd name="T18" fmla="*/ 266 w 303"/>
              <a:gd name="T19" fmla="*/ 0 h 293"/>
              <a:gd name="T20" fmla="*/ 266 w 303"/>
              <a:gd name="T21" fmla="*/ 0 h 293"/>
              <a:gd name="T22" fmla="*/ 222 w 303"/>
              <a:gd name="T23" fmla="*/ 26 h 293"/>
              <a:gd name="T24" fmla="*/ 222 w 303"/>
              <a:gd name="T25" fmla="*/ 257 h 293"/>
              <a:gd name="T26" fmla="*/ 266 w 303"/>
              <a:gd name="T27" fmla="*/ 292 h 293"/>
              <a:gd name="T28" fmla="*/ 302 w 303"/>
              <a:gd name="T29" fmla="*/ 257 h 293"/>
              <a:gd name="T30" fmla="*/ 302 w 303"/>
              <a:gd name="T31" fmla="*/ 26 h 293"/>
              <a:gd name="T32" fmla="*/ 266 w 303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3" h="293">
                <a:moveTo>
                  <a:pt x="204" y="132"/>
                </a:moveTo>
                <a:lnTo>
                  <a:pt x="204" y="132"/>
                </a:lnTo>
                <a:cubicBezTo>
                  <a:pt x="27" y="17"/>
                  <a:pt x="27" y="17"/>
                  <a:pt x="27" y="17"/>
                </a:cubicBezTo>
                <a:cubicBezTo>
                  <a:pt x="10" y="9"/>
                  <a:pt x="0" y="17"/>
                  <a:pt x="0" y="35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4"/>
                  <a:pt x="10" y="274"/>
                  <a:pt x="27" y="266"/>
                </a:cubicBezTo>
                <a:cubicBezTo>
                  <a:pt x="204" y="159"/>
                  <a:pt x="204" y="159"/>
                  <a:pt x="204" y="159"/>
                </a:cubicBezTo>
                <a:cubicBezTo>
                  <a:pt x="204" y="159"/>
                  <a:pt x="213" y="150"/>
                  <a:pt x="213" y="141"/>
                </a:cubicBezTo>
                <a:lnTo>
                  <a:pt x="204" y="132"/>
                </a:lnTo>
                <a:close/>
                <a:moveTo>
                  <a:pt x="266" y="0"/>
                </a:moveTo>
                <a:lnTo>
                  <a:pt x="266" y="0"/>
                </a:lnTo>
                <a:cubicBezTo>
                  <a:pt x="240" y="0"/>
                  <a:pt x="222" y="9"/>
                  <a:pt x="222" y="26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222" y="283"/>
                  <a:pt x="240" y="292"/>
                  <a:pt x="266" y="292"/>
                </a:cubicBezTo>
                <a:cubicBezTo>
                  <a:pt x="284" y="292"/>
                  <a:pt x="302" y="283"/>
                  <a:pt x="302" y="257"/>
                </a:cubicBezTo>
                <a:cubicBezTo>
                  <a:pt x="302" y="26"/>
                  <a:pt x="302" y="26"/>
                  <a:pt x="302" y="26"/>
                </a:cubicBezTo>
                <a:cubicBezTo>
                  <a:pt x="302" y="9"/>
                  <a:pt x="284" y="0"/>
                  <a:pt x="266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107"/>
          <p:cNvSpPr>
            <a:spLocks noChangeArrowheads="1"/>
          </p:cNvSpPr>
          <p:nvPr/>
        </p:nvSpPr>
        <p:spPr bwMode="auto">
          <a:xfrm>
            <a:off x="7815039" y="1610888"/>
            <a:ext cx="243912" cy="241173"/>
          </a:xfrm>
          <a:custGeom>
            <a:avLst/>
            <a:gdLst>
              <a:gd name="T0" fmla="*/ 239 w 391"/>
              <a:gd name="T1" fmla="*/ 0 h 390"/>
              <a:gd name="T2" fmla="*/ 292 w 391"/>
              <a:gd name="T3" fmla="*/ 53 h 390"/>
              <a:gd name="T4" fmla="*/ 221 w 391"/>
              <a:gd name="T5" fmla="*/ 123 h 390"/>
              <a:gd name="T6" fmla="*/ 266 w 391"/>
              <a:gd name="T7" fmla="*/ 176 h 390"/>
              <a:gd name="T8" fmla="*/ 345 w 391"/>
              <a:gd name="T9" fmla="*/ 97 h 390"/>
              <a:gd name="T10" fmla="*/ 390 w 391"/>
              <a:gd name="T11" fmla="*/ 159 h 390"/>
              <a:gd name="T12" fmla="*/ 390 w 391"/>
              <a:gd name="T13" fmla="*/ 0 h 390"/>
              <a:gd name="T14" fmla="*/ 239 w 391"/>
              <a:gd name="T15" fmla="*/ 0 h 390"/>
              <a:gd name="T16" fmla="*/ 124 w 391"/>
              <a:gd name="T17" fmla="*/ 221 h 390"/>
              <a:gd name="T18" fmla="*/ 44 w 391"/>
              <a:gd name="T19" fmla="*/ 301 h 390"/>
              <a:gd name="T20" fmla="*/ 0 w 391"/>
              <a:gd name="T21" fmla="*/ 239 h 390"/>
              <a:gd name="T22" fmla="*/ 0 w 391"/>
              <a:gd name="T23" fmla="*/ 389 h 390"/>
              <a:gd name="T24" fmla="*/ 159 w 391"/>
              <a:gd name="T25" fmla="*/ 389 h 390"/>
              <a:gd name="T26" fmla="*/ 97 w 391"/>
              <a:gd name="T27" fmla="*/ 345 h 390"/>
              <a:gd name="T28" fmla="*/ 168 w 391"/>
              <a:gd name="T29" fmla="*/ 274 h 390"/>
              <a:gd name="T30" fmla="*/ 124 w 391"/>
              <a:gd name="T31" fmla="*/ 221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1" h="390">
                <a:moveTo>
                  <a:pt x="239" y="0"/>
                </a:moveTo>
                <a:lnTo>
                  <a:pt x="292" y="53"/>
                </a:lnTo>
                <a:lnTo>
                  <a:pt x="221" y="123"/>
                </a:lnTo>
                <a:lnTo>
                  <a:pt x="266" y="176"/>
                </a:lnTo>
                <a:lnTo>
                  <a:pt x="345" y="97"/>
                </a:lnTo>
                <a:lnTo>
                  <a:pt x="390" y="159"/>
                </a:lnTo>
                <a:lnTo>
                  <a:pt x="390" y="0"/>
                </a:lnTo>
                <a:lnTo>
                  <a:pt x="239" y="0"/>
                </a:lnTo>
                <a:close/>
                <a:moveTo>
                  <a:pt x="124" y="221"/>
                </a:moveTo>
                <a:lnTo>
                  <a:pt x="44" y="301"/>
                </a:lnTo>
                <a:lnTo>
                  <a:pt x="0" y="239"/>
                </a:lnTo>
                <a:lnTo>
                  <a:pt x="0" y="389"/>
                </a:lnTo>
                <a:lnTo>
                  <a:pt x="159" y="389"/>
                </a:lnTo>
                <a:lnTo>
                  <a:pt x="97" y="345"/>
                </a:lnTo>
                <a:lnTo>
                  <a:pt x="168" y="274"/>
                </a:lnTo>
                <a:lnTo>
                  <a:pt x="124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108"/>
          <p:cNvSpPr>
            <a:spLocks noChangeArrowheads="1"/>
          </p:cNvSpPr>
          <p:nvPr/>
        </p:nvSpPr>
        <p:spPr bwMode="auto">
          <a:xfrm>
            <a:off x="8415230" y="1591705"/>
            <a:ext cx="274061" cy="282281"/>
          </a:xfrm>
          <a:custGeom>
            <a:avLst/>
            <a:gdLst>
              <a:gd name="T0" fmla="*/ 79 w 443"/>
              <a:gd name="T1" fmla="*/ 329 h 454"/>
              <a:gd name="T2" fmla="*/ 0 w 443"/>
              <a:gd name="T3" fmla="*/ 400 h 454"/>
              <a:gd name="T4" fmla="*/ 44 w 443"/>
              <a:gd name="T5" fmla="*/ 453 h 454"/>
              <a:gd name="T6" fmla="*/ 123 w 443"/>
              <a:gd name="T7" fmla="*/ 373 h 454"/>
              <a:gd name="T8" fmla="*/ 168 w 443"/>
              <a:gd name="T9" fmla="*/ 426 h 454"/>
              <a:gd name="T10" fmla="*/ 168 w 443"/>
              <a:gd name="T11" fmla="*/ 275 h 454"/>
              <a:gd name="T12" fmla="*/ 26 w 443"/>
              <a:gd name="T13" fmla="*/ 275 h 454"/>
              <a:gd name="T14" fmla="*/ 79 w 443"/>
              <a:gd name="T15" fmla="*/ 329 h 454"/>
              <a:gd name="T16" fmla="*/ 442 w 443"/>
              <a:gd name="T17" fmla="*/ 54 h 454"/>
              <a:gd name="T18" fmla="*/ 398 w 443"/>
              <a:gd name="T19" fmla="*/ 0 h 454"/>
              <a:gd name="T20" fmla="*/ 328 w 443"/>
              <a:gd name="T21" fmla="*/ 81 h 454"/>
              <a:gd name="T22" fmla="*/ 275 w 443"/>
              <a:gd name="T23" fmla="*/ 28 h 454"/>
              <a:gd name="T24" fmla="*/ 275 w 443"/>
              <a:gd name="T25" fmla="*/ 169 h 454"/>
              <a:gd name="T26" fmla="*/ 416 w 443"/>
              <a:gd name="T27" fmla="*/ 169 h 454"/>
              <a:gd name="T28" fmla="*/ 372 w 443"/>
              <a:gd name="T29" fmla="*/ 125 h 454"/>
              <a:gd name="T30" fmla="*/ 442 w 443"/>
              <a:gd name="T31" fmla="*/ 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3" h="454">
                <a:moveTo>
                  <a:pt x="79" y="329"/>
                </a:moveTo>
                <a:lnTo>
                  <a:pt x="0" y="400"/>
                </a:lnTo>
                <a:lnTo>
                  <a:pt x="44" y="453"/>
                </a:lnTo>
                <a:lnTo>
                  <a:pt x="123" y="373"/>
                </a:lnTo>
                <a:lnTo>
                  <a:pt x="168" y="426"/>
                </a:lnTo>
                <a:lnTo>
                  <a:pt x="168" y="275"/>
                </a:lnTo>
                <a:lnTo>
                  <a:pt x="26" y="275"/>
                </a:lnTo>
                <a:lnTo>
                  <a:pt x="79" y="329"/>
                </a:lnTo>
                <a:close/>
                <a:moveTo>
                  <a:pt x="442" y="54"/>
                </a:moveTo>
                <a:lnTo>
                  <a:pt x="398" y="0"/>
                </a:lnTo>
                <a:lnTo>
                  <a:pt x="328" y="81"/>
                </a:lnTo>
                <a:lnTo>
                  <a:pt x="275" y="28"/>
                </a:lnTo>
                <a:lnTo>
                  <a:pt x="275" y="169"/>
                </a:lnTo>
                <a:lnTo>
                  <a:pt x="416" y="169"/>
                </a:lnTo>
                <a:lnTo>
                  <a:pt x="372" y="125"/>
                </a:lnTo>
                <a:lnTo>
                  <a:pt x="442" y="54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16"/>
          <p:cNvSpPr>
            <a:spLocks noChangeArrowheads="1"/>
          </p:cNvSpPr>
          <p:nvPr/>
        </p:nvSpPr>
        <p:spPr bwMode="auto">
          <a:xfrm>
            <a:off x="2321115" y="1627332"/>
            <a:ext cx="173436" cy="274826"/>
          </a:xfrm>
          <a:custGeom>
            <a:avLst/>
            <a:gdLst>
              <a:gd name="T0" fmla="*/ 240 w 285"/>
              <a:gd name="T1" fmla="*/ 35 h 452"/>
              <a:gd name="T2" fmla="*/ 240 w 285"/>
              <a:gd name="T3" fmla="*/ 35 h 452"/>
              <a:gd name="T4" fmla="*/ 133 w 285"/>
              <a:gd name="T5" fmla="*/ 0 h 452"/>
              <a:gd name="T6" fmla="*/ 53 w 285"/>
              <a:gd name="T7" fmla="*/ 26 h 452"/>
              <a:gd name="T8" fmla="*/ 0 w 285"/>
              <a:gd name="T9" fmla="*/ 132 h 452"/>
              <a:gd name="T10" fmla="*/ 80 w 285"/>
              <a:gd name="T11" fmla="*/ 132 h 452"/>
              <a:gd name="T12" fmla="*/ 97 w 285"/>
              <a:gd name="T13" fmla="*/ 88 h 452"/>
              <a:gd name="T14" fmla="*/ 142 w 285"/>
              <a:gd name="T15" fmla="*/ 70 h 452"/>
              <a:gd name="T16" fmla="*/ 187 w 285"/>
              <a:gd name="T17" fmla="*/ 88 h 452"/>
              <a:gd name="T18" fmla="*/ 195 w 285"/>
              <a:gd name="T19" fmla="*/ 123 h 452"/>
              <a:gd name="T20" fmla="*/ 187 w 285"/>
              <a:gd name="T21" fmla="*/ 159 h 452"/>
              <a:gd name="T22" fmla="*/ 168 w 285"/>
              <a:gd name="T23" fmla="*/ 176 h 452"/>
              <a:gd name="T24" fmla="*/ 106 w 285"/>
              <a:gd name="T25" fmla="*/ 230 h 452"/>
              <a:gd name="T26" fmla="*/ 89 w 285"/>
              <a:gd name="T27" fmla="*/ 292 h 452"/>
              <a:gd name="T28" fmla="*/ 97 w 285"/>
              <a:gd name="T29" fmla="*/ 301 h 452"/>
              <a:gd name="T30" fmla="*/ 159 w 285"/>
              <a:gd name="T31" fmla="*/ 301 h 452"/>
              <a:gd name="T32" fmla="*/ 168 w 285"/>
              <a:gd name="T33" fmla="*/ 292 h 452"/>
              <a:gd name="T34" fmla="*/ 178 w 285"/>
              <a:gd name="T35" fmla="*/ 265 h 452"/>
              <a:gd name="T36" fmla="*/ 195 w 285"/>
              <a:gd name="T37" fmla="*/ 239 h 452"/>
              <a:gd name="T38" fmla="*/ 222 w 285"/>
              <a:gd name="T39" fmla="*/ 221 h 452"/>
              <a:gd name="T40" fmla="*/ 266 w 285"/>
              <a:gd name="T41" fmla="*/ 186 h 452"/>
              <a:gd name="T42" fmla="*/ 284 w 285"/>
              <a:gd name="T43" fmla="*/ 123 h 452"/>
              <a:gd name="T44" fmla="*/ 240 w 285"/>
              <a:gd name="T45" fmla="*/ 35 h 452"/>
              <a:gd name="T46" fmla="*/ 133 w 285"/>
              <a:gd name="T47" fmla="*/ 345 h 452"/>
              <a:gd name="T48" fmla="*/ 133 w 285"/>
              <a:gd name="T49" fmla="*/ 345 h 452"/>
              <a:gd name="T50" fmla="*/ 80 w 285"/>
              <a:gd name="T51" fmla="*/ 398 h 452"/>
              <a:gd name="T52" fmla="*/ 133 w 285"/>
              <a:gd name="T53" fmla="*/ 451 h 452"/>
              <a:gd name="T54" fmla="*/ 187 w 285"/>
              <a:gd name="T55" fmla="*/ 398 h 452"/>
              <a:gd name="T56" fmla="*/ 133 w 285"/>
              <a:gd name="T57" fmla="*/ 34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5" h="452">
                <a:moveTo>
                  <a:pt x="240" y="35"/>
                </a:moveTo>
                <a:lnTo>
                  <a:pt x="240" y="35"/>
                </a:lnTo>
                <a:cubicBezTo>
                  <a:pt x="213" y="8"/>
                  <a:pt x="178" y="0"/>
                  <a:pt x="133" y="0"/>
                </a:cubicBezTo>
                <a:cubicBezTo>
                  <a:pt x="106" y="0"/>
                  <a:pt x="80" y="8"/>
                  <a:pt x="53" y="26"/>
                </a:cubicBezTo>
                <a:cubicBezTo>
                  <a:pt x="18" y="44"/>
                  <a:pt x="0" y="79"/>
                  <a:pt x="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23"/>
                  <a:pt x="89" y="106"/>
                  <a:pt x="97" y="88"/>
                </a:cubicBezTo>
                <a:cubicBezTo>
                  <a:pt x="106" y="79"/>
                  <a:pt x="115" y="70"/>
                  <a:pt x="142" y="70"/>
                </a:cubicBezTo>
                <a:cubicBezTo>
                  <a:pt x="159" y="70"/>
                  <a:pt x="178" y="79"/>
                  <a:pt x="187" y="88"/>
                </a:cubicBezTo>
                <a:cubicBezTo>
                  <a:pt x="195" y="97"/>
                  <a:pt x="195" y="114"/>
                  <a:pt x="195" y="123"/>
                </a:cubicBezTo>
                <a:cubicBezTo>
                  <a:pt x="195" y="141"/>
                  <a:pt x="195" y="151"/>
                  <a:pt x="187" y="159"/>
                </a:cubicBezTo>
                <a:cubicBezTo>
                  <a:pt x="178" y="167"/>
                  <a:pt x="178" y="167"/>
                  <a:pt x="168" y="176"/>
                </a:cubicBezTo>
                <a:cubicBezTo>
                  <a:pt x="168" y="176"/>
                  <a:pt x="124" y="204"/>
                  <a:pt x="106" y="230"/>
                </a:cubicBezTo>
                <a:cubicBezTo>
                  <a:pt x="97" y="239"/>
                  <a:pt x="89" y="265"/>
                  <a:pt x="89" y="292"/>
                </a:cubicBezTo>
                <a:cubicBezTo>
                  <a:pt x="89" y="292"/>
                  <a:pt x="89" y="301"/>
                  <a:pt x="97" y="301"/>
                </a:cubicBezTo>
                <a:cubicBezTo>
                  <a:pt x="106" y="301"/>
                  <a:pt x="159" y="301"/>
                  <a:pt x="159" y="301"/>
                </a:cubicBezTo>
                <a:cubicBezTo>
                  <a:pt x="168" y="301"/>
                  <a:pt x="168" y="292"/>
                  <a:pt x="168" y="292"/>
                </a:cubicBezTo>
                <a:cubicBezTo>
                  <a:pt x="168" y="283"/>
                  <a:pt x="168" y="274"/>
                  <a:pt x="178" y="265"/>
                </a:cubicBezTo>
                <a:cubicBezTo>
                  <a:pt x="178" y="257"/>
                  <a:pt x="187" y="248"/>
                  <a:pt x="195" y="239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40" y="204"/>
                  <a:pt x="257" y="195"/>
                  <a:pt x="266" y="186"/>
                </a:cubicBezTo>
                <a:cubicBezTo>
                  <a:pt x="275" y="167"/>
                  <a:pt x="284" y="151"/>
                  <a:pt x="284" y="123"/>
                </a:cubicBezTo>
                <a:cubicBezTo>
                  <a:pt x="284" y="79"/>
                  <a:pt x="275" y="53"/>
                  <a:pt x="240" y="35"/>
                </a:cubicBezTo>
                <a:close/>
                <a:moveTo>
                  <a:pt x="133" y="345"/>
                </a:moveTo>
                <a:lnTo>
                  <a:pt x="133" y="345"/>
                </a:lnTo>
                <a:cubicBezTo>
                  <a:pt x="106" y="345"/>
                  <a:pt x="80" y="363"/>
                  <a:pt x="80" y="398"/>
                </a:cubicBezTo>
                <a:cubicBezTo>
                  <a:pt x="80" y="425"/>
                  <a:pt x="106" y="442"/>
                  <a:pt x="133" y="451"/>
                </a:cubicBezTo>
                <a:cubicBezTo>
                  <a:pt x="159" y="451"/>
                  <a:pt x="187" y="425"/>
                  <a:pt x="187" y="398"/>
                </a:cubicBezTo>
                <a:cubicBezTo>
                  <a:pt x="187" y="372"/>
                  <a:pt x="168" y="345"/>
                  <a:pt x="133" y="345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56"/>
          <p:cNvSpPr>
            <a:spLocks noChangeArrowheads="1"/>
          </p:cNvSpPr>
          <p:nvPr/>
        </p:nvSpPr>
        <p:spPr bwMode="auto">
          <a:xfrm>
            <a:off x="11234803" y="2860128"/>
            <a:ext cx="280164" cy="248143"/>
          </a:xfrm>
          <a:custGeom>
            <a:avLst/>
            <a:gdLst>
              <a:gd name="T0" fmla="*/ 257 w 462"/>
              <a:gd name="T1" fmla="*/ 0 h 408"/>
              <a:gd name="T2" fmla="*/ 257 w 462"/>
              <a:gd name="T3" fmla="*/ 0 h 408"/>
              <a:gd name="T4" fmla="*/ 62 w 462"/>
              <a:gd name="T5" fmla="*/ 195 h 408"/>
              <a:gd name="T6" fmla="*/ 0 w 462"/>
              <a:gd name="T7" fmla="*/ 195 h 408"/>
              <a:gd name="T8" fmla="*/ 89 w 462"/>
              <a:gd name="T9" fmla="*/ 301 h 408"/>
              <a:gd name="T10" fmla="*/ 177 w 462"/>
              <a:gd name="T11" fmla="*/ 195 h 408"/>
              <a:gd name="T12" fmla="*/ 106 w 462"/>
              <a:gd name="T13" fmla="*/ 195 h 408"/>
              <a:gd name="T14" fmla="*/ 257 w 462"/>
              <a:gd name="T15" fmla="*/ 44 h 408"/>
              <a:gd name="T16" fmla="*/ 416 w 462"/>
              <a:gd name="T17" fmla="*/ 204 h 408"/>
              <a:gd name="T18" fmla="*/ 257 w 462"/>
              <a:gd name="T19" fmla="*/ 354 h 408"/>
              <a:gd name="T20" fmla="*/ 169 w 462"/>
              <a:gd name="T21" fmla="*/ 328 h 408"/>
              <a:gd name="T22" fmla="*/ 133 w 462"/>
              <a:gd name="T23" fmla="*/ 363 h 408"/>
              <a:gd name="T24" fmla="*/ 257 w 462"/>
              <a:gd name="T25" fmla="*/ 407 h 408"/>
              <a:gd name="T26" fmla="*/ 461 w 462"/>
              <a:gd name="T27" fmla="*/ 204 h 408"/>
              <a:gd name="T28" fmla="*/ 257 w 462"/>
              <a:gd name="T29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2" h="408">
                <a:moveTo>
                  <a:pt x="257" y="0"/>
                </a:moveTo>
                <a:lnTo>
                  <a:pt x="257" y="0"/>
                </a:lnTo>
                <a:cubicBezTo>
                  <a:pt x="150" y="0"/>
                  <a:pt x="62" y="88"/>
                  <a:pt x="62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15" y="116"/>
                  <a:pt x="177" y="44"/>
                  <a:pt x="257" y="44"/>
                </a:cubicBezTo>
                <a:cubicBezTo>
                  <a:pt x="346" y="44"/>
                  <a:pt x="416" y="116"/>
                  <a:pt x="416" y="204"/>
                </a:cubicBezTo>
                <a:cubicBezTo>
                  <a:pt x="416" y="283"/>
                  <a:pt x="346" y="354"/>
                  <a:pt x="257" y="354"/>
                </a:cubicBezTo>
                <a:cubicBezTo>
                  <a:pt x="231" y="354"/>
                  <a:pt x="195" y="345"/>
                  <a:pt x="169" y="328"/>
                </a:cubicBezTo>
                <a:cubicBezTo>
                  <a:pt x="133" y="363"/>
                  <a:pt x="133" y="363"/>
                  <a:pt x="133" y="363"/>
                </a:cubicBezTo>
                <a:cubicBezTo>
                  <a:pt x="169" y="390"/>
                  <a:pt x="213" y="407"/>
                  <a:pt x="257" y="407"/>
                </a:cubicBezTo>
                <a:cubicBezTo>
                  <a:pt x="372" y="407"/>
                  <a:pt x="461" y="310"/>
                  <a:pt x="461" y="204"/>
                </a:cubicBezTo>
                <a:cubicBezTo>
                  <a:pt x="461" y="88"/>
                  <a:pt x="372" y="0"/>
                  <a:pt x="257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57"/>
          <p:cNvSpPr>
            <a:spLocks noChangeArrowheads="1"/>
          </p:cNvSpPr>
          <p:nvPr/>
        </p:nvSpPr>
        <p:spPr bwMode="auto">
          <a:xfrm>
            <a:off x="10634455" y="2860128"/>
            <a:ext cx="280162" cy="248143"/>
          </a:xfrm>
          <a:custGeom>
            <a:avLst/>
            <a:gdLst>
              <a:gd name="T0" fmla="*/ 203 w 461"/>
              <a:gd name="T1" fmla="*/ 0 h 409"/>
              <a:gd name="T2" fmla="*/ 203 w 461"/>
              <a:gd name="T3" fmla="*/ 0 h 409"/>
              <a:gd name="T4" fmla="*/ 398 w 461"/>
              <a:gd name="T5" fmla="*/ 204 h 409"/>
              <a:gd name="T6" fmla="*/ 460 w 461"/>
              <a:gd name="T7" fmla="*/ 204 h 409"/>
              <a:gd name="T8" fmla="*/ 372 w 461"/>
              <a:gd name="T9" fmla="*/ 301 h 409"/>
              <a:gd name="T10" fmla="*/ 284 w 461"/>
              <a:gd name="T11" fmla="*/ 204 h 409"/>
              <a:gd name="T12" fmla="*/ 354 w 461"/>
              <a:gd name="T13" fmla="*/ 204 h 409"/>
              <a:gd name="T14" fmla="*/ 203 w 461"/>
              <a:gd name="T15" fmla="*/ 53 h 409"/>
              <a:gd name="T16" fmla="*/ 44 w 461"/>
              <a:gd name="T17" fmla="*/ 204 h 409"/>
              <a:gd name="T18" fmla="*/ 203 w 461"/>
              <a:gd name="T19" fmla="*/ 363 h 409"/>
              <a:gd name="T20" fmla="*/ 292 w 461"/>
              <a:gd name="T21" fmla="*/ 328 h 409"/>
              <a:gd name="T22" fmla="*/ 328 w 461"/>
              <a:gd name="T23" fmla="*/ 363 h 409"/>
              <a:gd name="T24" fmla="*/ 203 w 461"/>
              <a:gd name="T25" fmla="*/ 408 h 409"/>
              <a:gd name="T26" fmla="*/ 0 w 461"/>
              <a:gd name="T27" fmla="*/ 204 h 409"/>
              <a:gd name="T28" fmla="*/ 203 w 461"/>
              <a:gd name="T2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1" h="409">
                <a:moveTo>
                  <a:pt x="203" y="0"/>
                </a:moveTo>
                <a:lnTo>
                  <a:pt x="203" y="0"/>
                </a:lnTo>
                <a:cubicBezTo>
                  <a:pt x="310" y="0"/>
                  <a:pt x="398" y="89"/>
                  <a:pt x="398" y="204"/>
                </a:cubicBezTo>
                <a:cubicBezTo>
                  <a:pt x="460" y="204"/>
                  <a:pt x="460" y="204"/>
                  <a:pt x="460" y="204"/>
                </a:cubicBezTo>
                <a:cubicBezTo>
                  <a:pt x="372" y="301"/>
                  <a:pt x="372" y="301"/>
                  <a:pt x="372" y="301"/>
                </a:cubicBezTo>
                <a:cubicBezTo>
                  <a:pt x="284" y="204"/>
                  <a:pt x="284" y="204"/>
                  <a:pt x="284" y="204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45" y="115"/>
                  <a:pt x="284" y="53"/>
                  <a:pt x="203" y="53"/>
                </a:cubicBezTo>
                <a:cubicBezTo>
                  <a:pt x="115" y="53"/>
                  <a:pt x="44" y="124"/>
                  <a:pt x="44" y="204"/>
                </a:cubicBezTo>
                <a:cubicBezTo>
                  <a:pt x="44" y="293"/>
                  <a:pt x="115" y="363"/>
                  <a:pt x="203" y="363"/>
                </a:cubicBezTo>
                <a:cubicBezTo>
                  <a:pt x="230" y="363"/>
                  <a:pt x="266" y="346"/>
                  <a:pt x="292" y="328"/>
                </a:cubicBezTo>
                <a:cubicBezTo>
                  <a:pt x="328" y="363"/>
                  <a:pt x="328" y="363"/>
                  <a:pt x="328" y="363"/>
                </a:cubicBezTo>
                <a:cubicBezTo>
                  <a:pt x="292" y="390"/>
                  <a:pt x="248" y="408"/>
                  <a:pt x="203" y="408"/>
                </a:cubicBezTo>
                <a:cubicBezTo>
                  <a:pt x="88" y="408"/>
                  <a:pt x="0" y="319"/>
                  <a:pt x="0" y="204"/>
                </a:cubicBezTo>
                <a:cubicBezTo>
                  <a:pt x="0" y="97"/>
                  <a:pt x="88" y="0"/>
                  <a:pt x="203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58"/>
          <p:cNvSpPr>
            <a:spLocks noChangeArrowheads="1"/>
          </p:cNvSpPr>
          <p:nvPr/>
        </p:nvSpPr>
        <p:spPr bwMode="auto">
          <a:xfrm>
            <a:off x="2267297" y="4095171"/>
            <a:ext cx="216127" cy="149420"/>
          </a:xfrm>
          <a:custGeom>
            <a:avLst/>
            <a:gdLst>
              <a:gd name="T0" fmla="*/ 327 w 355"/>
              <a:gd name="T1" fmla="*/ 107 h 249"/>
              <a:gd name="T2" fmla="*/ 327 w 355"/>
              <a:gd name="T3" fmla="*/ 107 h 249"/>
              <a:gd name="T4" fmla="*/ 26 w 355"/>
              <a:gd name="T5" fmla="*/ 107 h 249"/>
              <a:gd name="T6" fmla="*/ 0 w 355"/>
              <a:gd name="T7" fmla="*/ 125 h 249"/>
              <a:gd name="T8" fmla="*/ 26 w 355"/>
              <a:gd name="T9" fmla="*/ 151 h 249"/>
              <a:gd name="T10" fmla="*/ 327 w 355"/>
              <a:gd name="T11" fmla="*/ 151 h 249"/>
              <a:gd name="T12" fmla="*/ 354 w 355"/>
              <a:gd name="T13" fmla="*/ 125 h 249"/>
              <a:gd name="T14" fmla="*/ 327 w 355"/>
              <a:gd name="T15" fmla="*/ 107 h 249"/>
              <a:gd name="T16" fmla="*/ 26 w 355"/>
              <a:gd name="T17" fmla="*/ 54 h 249"/>
              <a:gd name="T18" fmla="*/ 26 w 355"/>
              <a:gd name="T19" fmla="*/ 54 h 249"/>
              <a:gd name="T20" fmla="*/ 327 w 355"/>
              <a:gd name="T21" fmla="*/ 54 h 249"/>
              <a:gd name="T22" fmla="*/ 354 w 355"/>
              <a:gd name="T23" fmla="*/ 27 h 249"/>
              <a:gd name="T24" fmla="*/ 327 w 355"/>
              <a:gd name="T25" fmla="*/ 0 h 249"/>
              <a:gd name="T26" fmla="*/ 26 w 355"/>
              <a:gd name="T27" fmla="*/ 0 h 249"/>
              <a:gd name="T28" fmla="*/ 0 w 355"/>
              <a:gd name="T29" fmla="*/ 27 h 249"/>
              <a:gd name="T30" fmla="*/ 26 w 355"/>
              <a:gd name="T31" fmla="*/ 54 h 249"/>
              <a:gd name="T32" fmla="*/ 327 w 355"/>
              <a:gd name="T33" fmla="*/ 204 h 249"/>
              <a:gd name="T34" fmla="*/ 327 w 355"/>
              <a:gd name="T35" fmla="*/ 204 h 249"/>
              <a:gd name="T36" fmla="*/ 26 w 355"/>
              <a:gd name="T37" fmla="*/ 204 h 249"/>
              <a:gd name="T38" fmla="*/ 0 w 355"/>
              <a:gd name="T39" fmla="*/ 231 h 249"/>
              <a:gd name="T40" fmla="*/ 26 w 355"/>
              <a:gd name="T41" fmla="*/ 248 h 249"/>
              <a:gd name="T42" fmla="*/ 327 w 355"/>
              <a:gd name="T43" fmla="*/ 248 h 249"/>
              <a:gd name="T44" fmla="*/ 354 w 355"/>
              <a:gd name="T45" fmla="*/ 231 h 249"/>
              <a:gd name="T46" fmla="*/ 327 w 355"/>
              <a:gd name="T47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249">
                <a:moveTo>
                  <a:pt x="327" y="107"/>
                </a:moveTo>
                <a:lnTo>
                  <a:pt x="32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17" y="107"/>
                  <a:pt x="0" y="116"/>
                  <a:pt x="0" y="125"/>
                </a:cubicBezTo>
                <a:cubicBezTo>
                  <a:pt x="0" y="142"/>
                  <a:pt x="17" y="151"/>
                  <a:pt x="26" y="151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36" y="151"/>
                  <a:pt x="354" y="142"/>
                  <a:pt x="354" y="125"/>
                </a:cubicBezTo>
                <a:cubicBezTo>
                  <a:pt x="354" y="116"/>
                  <a:pt x="336" y="107"/>
                  <a:pt x="327" y="107"/>
                </a:cubicBezTo>
                <a:close/>
                <a:moveTo>
                  <a:pt x="26" y="54"/>
                </a:moveTo>
                <a:lnTo>
                  <a:pt x="26" y="54"/>
                </a:lnTo>
                <a:cubicBezTo>
                  <a:pt x="327" y="54"/>
                  <a:pt x="327" y="54"/>
                  <a:pt x="327" y="54"/>
                </a:cubicBezTo>
                <a:cubicBezTo>
                  <a:pt x="336" y="54"/>
                  <a:pt x="354" y="44"/>
                  <a:pt x="354" y="27"/>
                </a:cubicBezTo>
                <a:cubicBezTo>
                  <a:pt x="354" y="18"/>
                  <a:pt x="336" y="0"/>
                  <a:pt x="3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7" y="0"/>
                  <a:pt x="0" y="18"/>
                  <a:pt x="0" y="27"/>
                </a:cubicBezTo>
                <a:cubicBezTo>
                  <a:pt x="0" y="44"/>
                  <a:pt x="17" y="54"/>
                  <a:pt x="26" y="54"/>
                </a:cubicBezTo>
                <a:close/>
                <a:moveTo>
                  <a:pt x="327" y="204"/>
                </a:moveTo>
                <a:lnTo>
                  <a:pt x="32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17" y="204"/>
                  <a:pt x="0" y="213"/>
                  <a:pt x="0" y="231"/>
                </a:cubicBezTo>
                <a:cubicBezTo>
                  <a:pt x="0" y="239"/>
                  <a:pt x="17" y="248"/>
                  <a:pt x="26" y="248"/>
                </a:cubicBezTo>
                <a:cubicBezTo>
                  <a:pt x="327" y="248"/>
                  <a:pt x="327" y="248"/>
                  <a:pt x="327" y="248"/>
                </a:cubicBezTo>
                <a:cubicBezTo>
                  <a:pt x="336" y="248"/>
                  <a:pt x="354" y="239"/>
                  <a:pt x="354" y="231"/>
                </a:cubicBezTo>
                <a:cubicBezTo>
                  <a:pt x="354" y="213"/>
                  <a:pt x="336" y="204"/>
                  <a:pt x="327" y="204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59"/>
          <p:cNvSpPr>
            <a:spLocks noChangeArrowheads="1"/>
          </p:cNvSpPr>
          <p:nvPr/>
        </p:nvSpPr>
        <p:spPr bwMode="auto">
          <a:xfrm>
            <a:off x="1080041" y="4095171"/>
            <a:ext cx="301510" cy="149420"/>
          </a:xfrm>
          <a:custGeom>
            <a:avLst/>
            <a:gdLst>
              <a:gd name="T0" fmla="*/ 177 w 497"/>
              <a:gd name="T1" fmla="*/ 107 h 249"/>
              <a:gd name="T2" fmla="*/ 177 w 497"/>
              <a:gd name="T3" fmla="*/ 107 h 249"/>
              <a:gd name="T4" fmla="*/ 26 w 497"/>
              <a:gd name="T5" fmla="*/ 107 h 249"/>
              <a:gd name="T6" fmla="*/ 0 w 497"/>
              <a:gd name="T7" fmla="*/ 125 h 249"/>
              <a:gd name="T8" fmla="*/ 26 w 497"/>
              <a:gd name="T9" fmla="*/ 151 h 249"/>
              <a:gd name="T10" fmla="*/ 177 w 497"/>
              <a:gd name="T11" fmla="*/ 151 h 249"/>
              <a:gd name="T12" fmla="*/ 195 w 497"/>
              <a:gd name="T13" fmla="*/ 125 h 249"/>
              <a:gd name="T14" fmla="*/ 177 w 497"/>
              <a:gd name="T15" fmla="*/ 107 h 249"/>
              <a:gd name="T16" fmla="*/ 177 w 497"/>
              <a:gd name="T17" fmla="*/ 204 h 249"/>
              <a:gd name="T18" fmla="*/ 177 w 497"/>
              <a:gd name="T19" fmla="*/ 204 h 249"/>
              <a:gd name="T20" fmla="*/ 26 w 497"/>
              <a:gd name="T21" fmla="*/ 204 h 249"/>
              <a:gd name="T22" fmla="*/ 0 w 497"/>
              <a:gd name="T23" fmla="*/ 231 h 249"/>
              <a:gd name="T24" fmla="*/ 26 w 497"/>
              <a:gd name="T25" fmla="*/ 248 h 249"/>
              <a:gd name="T26" fmla="*/ 177 w 497"/>
              <a:gd name="T27" fmla="*/ 248 h 249"/>
              <a:gd name="T28" fmla="*/ 195 w 497"/>
              <a:gd name="T29" fmla="*/ 231 h 249"/>
              <a:gd name="T30" fmla="*/ 177 w 497"/>
              <a:gd name="T31" fmla="*/ 204 h 249"/>
              <a:gd name="T32" fmla="*/ 479 w 497"/>
              <a:gd name="T33" fmla="*/ 107 h 249"/>
              <a:gd name="T34" fmla="*/ 479 w 497"/>
              <a:gd name="T35" fmla="*/ 107 h 249"/>
              <a:gd name="T36" fmla="*/ 398 w 497"/>
              <a:gd name="T37" fmla="*/ 107 h 249"/>
              <a:gd name="T38" fmla="*/ 398 w 497"/>
              <a:gd name="T39" fmla="*/ 18 h 249"/>
              <a:gd name="T40" fmla="*/ 372 w 497"/>
              <a:gd name="T41" fmla="*/ 0 h 249"/>
              <a:gd name="T42" fmla="*/ 345 w 497"/>
              <a:gd name="T43" fmla="*/ 18 h 249"/>
              <a:gd name="T44" fmla="*/ 345 w 497"/>
              <a:gd name="T45" fmla="*/ 107 h 249"/>
              <a:gd name="T46" fmla="*/ 266 w 497"/>
              <a:gd name="T47" fmla="*/ 107 h 249"/>
              <a:gd name="T48" fmla="*/ 248 w 497"/>
              <a:gd name="T49" fmla="*/ 125 h 249"/>
              <a:gd name="T50" fmla="*/ 266 w 497"/>
              <a:gd name="T51" fmla="*/ 151 h 249"/>
              <a:gd name="T52" fmla="*/ 345 w 497"/>
              <a:gd name="T53" fmla="*/ 151 h 249"/>
              <a:gd name="T54" fmla="*/ 345 w 497"/>
              <a:gd name="T55" fmla="*/ 239 h 249"/>
              <a:gd name="T56" fmla="*/ 372 w 497"/>
              <a:gd name="T57" fmla="*/ 248 h 249"/>
              <a:gd name="T58" fmla="*/ 398 w 497"/>
              <a:gd name="T59" fmla="*/ 239 h 249"/>
              <a:gd name="T60" fmla="*/ 398 w 497"/>
              <a:gd name="T61" fmla="*/ 151 h 249"/>
              <a:gd name="T62" fmla="*/ 479 w 497"/>
              <a:gd name="T63" fmla="*/ 151 h 249"/>
              <a:gd name="T64" fmla="*/ 496 w 497"/>
              <a:gd name="T65" fmla="*/ 125 h 249"/>
              <a:gd name="T66" fmla="*/ 479 w 497"/>
              <a:gd name="T67" fmla="*/ 107 h 249"/>
              <a:gd name="T68" fmla="*/ 177 w 497"/>
              <a:gd name="T69" fmla="*/ 0 h 249"/>
              <a:gd name="T70" fmla="*/ 177 w 497"/>
              <a:gd name="T71" fmla="*/ 0 h 249"/>
              <a:gd name="T72" fmla="*/ 26 w 497"/>
              <a:gd name="T73" fmla="*/ 0 h 249"/>
              <a:gd name="T74" fmla="*/ 0 w 497"/>
              <a:gd name="T75" fmla="*/ 27 h 249"/>
              <a:gd name="T76" fmla="*/ 26 w 497"/>
              <a:gd name="T77" fmla="*/ 54 h 249"/>
              <a:gd name="T78" fmla="*/ 177 w 497"/>
              <a:gd name="T79" fmla="*/ 54 h 249"/>
              <a:gd name="T80" fmla="*/ 195 w 497"/>
              <a:gd name="T81" fmla="*/ 27 h 249"/>
              <a:gd name="T82" fmla="*/ 177 w 497"/>
              <a:gd name="T8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7" h="249">
                <a:moveTo>
                  <a:pt x="177" y="107"/>
                </a:moveTo>
                <a:lnTo>
                  <a:pt x="17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9" y="107"/>
                  <a:pt x="0" y="116"/>
                  <a:pt x="0" y="125"/>
                </a:cubicBezTo>
                <a:cubicBezTo>
                  <a:pt x="0" y="142"/>
                  <a:pt x="9" y="151"/>
                  <a:pt x="26" y="151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86" y="151"/>
                  <a:pt x="195" y="142"/>
                  <a:pt x="195" y="125"/>
                </a:cubicBezTo>
                <a:cubicBezTo>
                  <a:pt x="195" y="116"/>
                  <a:pt x="186" y="107"/>
                  <a:pt x="177" y="107"/>
                </a:cubicBezTo>
                <a:close/>
                <a:moveTo>
                  <a:pt x="177" y="204"/>
                </a:moveTo>
                <a:lnTo>
                  <a:pt x="17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9" y="204"/>
                  <a:pt x="0" y="213"/>
                  <a:pt x="0" y="231"/>
                </a:cubicBezTo>
                <a:cubicBezTo>
                  <a:pt x="0" y="239"/>
                  <a:pt x="9" y="248"/>
                  <a:pt x="26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6" y="248"/>
                  <a:pt x="195" y="239"/>
                  <a:pt x="195" y="231"/>
                </a:cubicBezTo>
                <a:cubicBezTo>
                  <a:pt x="195" y="213"/>
                  <a:pt x="186" y="204"/>
                  <a:pt x="177" y="204"/>
                </a:cubicBezTo>
                <a:close/>
                <a:moveTo>
                  <a:pt x="479" y="107"/>
                </a:moveTo>
                <a:lnTo>
                  <a:pt x="479" y="107"/>
                </a:lnTo>
                <a:cubicBezTo>
                  <a:pt x="398" y="107"/>
                  <a:pt x="398" y="107"/>
                  <a:pt x="398" y="107"/>
                </a:cubicBezTo>
                <a:cubicBezTo>
                  <a:pt x="398" y="18"/>
                  <a:pt x="398" y="18"/>
                  <a:pt x="398" y="18"/>
                </a:cubicBezTo>
                <a:cubicBezTo>
                  <a:pt x="398" y="0"/>
                  <a:pt x="389" y="0"/>
                  <a:pt x="372" y="0"/>
                </a:cubicBezTo>
                <a:cubicBezTo>
                  <a:pt x="354" y="0"/>
                  <a:pt x="345" y="0"/>
                  <a:pt x="345" y="18"/>
                </a:cubicBezTo>
                <a:cubicBezTo>
                  <a:pt x="345" y="107"/>
                  <a:pt x="345" y="107"/>
                  <a:pt x="345" y="107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48" y="107"/>
                  <a:pt x="248" y="116"/>
                  <a:pt x="248" y="125"/>
                </a:cubicBezTo>
                <a:cubicBezTo>
                  <a:pt x="248" y="142"/>
                  <a:pt x="248" y="151"/>
                  <a:pt x="266" y="151"/>
                </a:cubicBezTo>
                <a:cubicBezTo>
                  <a:pt x="345" y="151"/>
                  <a:pt x="345" y="151"/>
                  <a:pt x="345" y="151"/>
                </a:cubicBezTo>
                <a:cubicBezTo>
                  <a:pt x="345" y="239"/>
                  <a:pt x="345" y="239"/>
                  <a:pt x="345" y="239"/>
                </a:cubicBezTo>
                <a:cubicBezTo>
                  <a:pt x="345" y="248"/>
                  <a:pt x="354" y="248"/>
                  <a:pt x="372" y="248"/>
                </a:cubicBezTo>
                <a:cubicBezTo>
                  <a:pt x="389" y="248"/>
                  <a:pt x="398" y="248"/>
                  <a:pt x="398" y="239"/>
                </a:cubicBezTo>
                <a:cubicBezTo>
                  <a:pt x="398" y="151"/>
                  <a:pt x="398" y="151"/>
                  <a:pt x="398" y="151"/>
                </a:cubicBezTo>
                <a:cubicBezTo>
                  <a:pt x="479" y="151"/>
                  <a:pt x="479" y="151"/>
                  <a:pt x="479" y="151"/>
                </a:cubicBezTo>
                <a:cubicBezTo>
                  <a:pt x="496" y="151"/>
                  <a:pt x="496" y="142"/>
                  <a:pt x="496" y="125"/>
                </a:cubicBezTo>
                <a:cubicBezTo>
                  <a:pt x="496" y="116"/>
                  <a:pt x="496" y="107"/>
                  <a:pt x="479" y="107"/>
                </a:cubicBezTo>
                <a:close/>
                <a:moveTo>
                  <a:pt x="177" y="0"/>
                </a:moveTo>
                <a:lnTo>
                  <a:pt x="177" y="0"/>
                </a:lnTo>
                <a:cubicBezTo>
                  <a:pt x="26" y="0"/>
                  <a:pt x="26" y="0"/>
                  <a:pt x="26" y="0"/>
                </a:cubicBezTo>
                <a:cubicBezTo>
                  <a:pt x="9" y="0"/>
                  <a:pt x="0" y="18"/>
                  <a:pt x="0" y="27"/>
                </a:cubicBezTo>
                <a:cubicBezTo>
                  <a:pt x="0" y="44"/>
                  <a:pt x="9" y="54"/>
                  <a:pt x="26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6" y="54"/>
                  <a:pt x="195" y="44"/>
                  <a:pt x="195" y="27"/>
                </a:cubicBezTo>
                <a:cubicBezTo>
                  <a:pt x="195" y="18"/>
                  <a:pt x="186" y="0"/>
                  <a:pt x="177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60"/>
          <p:cNvSpPr>
            <a:spLocks noChangeArrowheads="1"/>
          </p:cNvSpPr>
          <p:nvPr/>
        </p:nvSpPr>
        <p:spPr bwMode="auto">
          <a:xfrm>
            <a:off x="1732371" y="4081830"/>
            <a:ext cx="184106" cy="176102"/>
          </a:xfrm>
          <a:custGeom>
            <a:avLst/>
            <a:gdLst>
              <a:gd name="T0" fmla="*/ 89 w 303"/>
              <a:gd name="T1" fmla="*/ 0 h 293"/>
              <a:gd name="T2" fmla="*/ 89 w 303"/>
              <a:gd name="T3" fmla="*/ 0 h 293"/>
              <a:gd name="T4" fmla="*/ 45 w 303"/>
              <a:gd name="T5" fmla="*/ 0 h 293"/>
              <a:gd name="T6" fmla="*/ 0 w 303"/>
              <a:gd name="T7" fmla="*/ 35 h 293"/>
              <a:gd name="T8" fmla="*/ 0 w 303"/>
              <a:gd name="T9" fmla="*/ 80 h 293"/>
              <a:gd name="T10" fmla="*/ 45 w 303"/>
              <a:gd name="T11" fmla="*/ 124 h 293"/>
              <a:gd name="T12" fmla="*/ 89 w 303"/>
              <a:gd name="T13" fmla="*/ 124 h 293"/>
              <a:gd name="T14" fmla="*/ 125 w 303"/>
              <a:gd name="T15" fmla="*/ 80 h 293"/>
              <a:gd name="T16" fmla="*/ 125 w 303"/>
              <a:gd name="T17" fmla="*/ 35 h 293"/>
              <a:gd name="T18" fmla="*/ 89 w 303"/>
              <a:gd name="T19" fmla="*/ 0 h 293"/>
              <a:gd name="T20" fmla="*/ 257 w 303"/>
              <a:gd name="T21" fmla="*/ 0 h 293"/>
              <a:gd name="T22" fmla="*/ 257 w 303"/>
              <a:gd name="T23" fmla="*/ 0 h 293"/>
              <a:gd name="T24" fmla="*/ 213 w 303"/>
              <a:gd name="T25" fmla="*/ 0 h 293"/>
              <a:gd name="T26" fmla="*/ 178 w 303"/>
              <a:gd name="T27" fmla="*/ 35 h 293"/>
              <a:gd name="T28" fmla="*/ 178 w 303"/>
              <a:gd name="T29" fmla="*/ 80 h 293"/>
              <a:gd name="T30" fmla="*/ 213 w 303"/>
              <a:gd name="T31" fmla="*/ 124 h 293"/>
              <a:gd name="T32" fmla="*/ 257 w 303"/>
              <a:gd name="T33" fmla="*/ 124 h 293"/>
              <a:gd name="T34" fmla="*/ 302 w 303"/>
              <a:gd name="T35" fmla="*/ 80 h 293"/>
              <a:gd name="T36" fmla="*/ 302 w 303"/>
              <a:gd name="T37" fmla="*/ 35 h 293"/>
              <a:gd name="T38" fmla="*/ 257 w 303"/>
              <a:gd name="T39" fmla="*/ 0 h 293"/>
              <a:gd name="T40" fmla="*/ 89 w 303"/>
              <a:gd name="T41" fmla="*/ 168 h 293"/>
              <a:gd name="T42" fmla="*/ 89 w 303"/>
              <a:gd name="T43" fmla="*/ 168 h 293"/>
              <a:gd name="T44" fmla="*/ 45 w 303"/>
              <a:gd name="T45" fmla="*/ 168 h 293"/>
              <a:gd name="T46" fmla="*/ 0 w 303"/>
              <a:gd name="T47" fmla="*/ 212 h 293"/>
              <a:gd name="T48" fmla="*/ 0 w 303"/>
              <a:gd name="T49" fmla="*/ 256 h 293"/>
              <a:gd name="T50" fmla="*/ 45 w 303"/>
              <a:gd name="T51" fmla="*/ 292 h 293"/>
              <a:gd name="T52" fmla="*/ 89 w 303"/>
              <a:gd name="T53" fmla="*/ 292 h 293"/>
              <a:gd name="T54" fmla="*/ 125 w 303"/>
              <a:gd name="T55" fmla="*/ 256 h 293"/>
              <a:gd name="T56" fmla="*/ 125 w 303"/>
              <a:gd name="T57" fmla="*/ 212 h 293"/>
              <a:gd name="T58" fmla="*/ 89 w 303"/>
              <a:gd name="T59" fmla="*/ 168 h 293"/>
              <a:gd name="T60" fmla="*/ 257 w 303"/>
              <a:gd name="T61" fmla="*/ 168 h 293"/>
              <a:gd name="T62" fmla="*/ 257 w 303"/>
              <a:gd name="T63" fmla="*/ 168 h 293"/>
              <a:gd name="T64" fmla="*/ 213 w 303"/>
              <a:gd name="T65" fmla="*/ 168 h 293"/>
              <a:gd name="T66" fmla="*/ 178 w 303"/>
              <a:gd name="T67" fmla="*/ 212 h 293"/>
              <a:gd name="T68" fmla="*/ 178 w 303"/>
              <a:gd name="T69" fmla="*/ 256 h 293"/>
              <a:gd name="T70" fmla="*/ 213 w 303"/>
              <a:gd name="T71" fmla="*/ 292 h 293"/>
              <a:gd name="T72" fmla="*/ 257 w 303"/>
              <a:gd name="T73" fmla="*/ 292 h 293"/>
              <a:gd name="T74" fmla="*/ 302 w 303"/>
              <a:gd name="T75" fmla="*/ 256 h 293"/>
              <a:gd name="T76" fmla="*/ 302 w 303"/>
              <a:gd name="T77" fmla="*/ 212 h 293"/>
              <a:gd name="T78" fmla="*/ 257 w 303"/>
              <a:gd name="T79" fmla="*/ 16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3" h="293">
                <a:moveTo>
                  <a:pt x="89" y="0"/>
                </a:moveTo>
                <a:lnTo>
                  <a:pt x="89" y="0"/>
                </a:lnTo>
                <a:cubicBezTo>
                  <a:pt x="45" y="0"/>
                  <a:pt x="45" y="0"/>
                  <a:pt x="45" y="0"/>
                </a:cubicBezTo>
                <a:cubicBezTo>
                  <a:pt x="19" y="0"/>
                  <a:pt x="0" y="8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6"/>
                  <a:pt x="19" y="124"/>
                  <a:pt x="45" y="124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116" y="124"/>
                  <a:pt x="125" y="106"/>
                  <a:pt x="125" y="8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8"/>
                  <a:pt x="116" y="0"/>
                  <a:pt x="89" y="0"/>
                </a:cubicBezTo>
                <a:close/>
                <a:moveTo>
                  <a:pt x="257" y="0"/>
                </a:moveTo>
                <a:lnTo>
                  <a:pt x="257" y="0"/>
                </a:lnTo>
                <a:cubicBezTo>
                  <a:pt x="213" y="0"/>
                  <a:pt x="213" y="0"/>
                  <a:pt x="213" y="0"/>
                </a:cubicBezTo>
                <a:cubicBezTo>
                  <a:pt x="187" y="0"/>
                  <a:pt x="178" y="8"/>
                  <a:pt x="178" y="3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106"/>
                  <a:pt x="187" y="124"/>
                  <a:pt x="213" y="124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84" y="124"/>
                  <a:pt x="302" y="106"/>
                  <a:pt x="302" y="80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2" y="8"/>
                  <a:pt x="284" y="0"/>
                  <a:pt x="257" y="0"/>
                </a:cubicBezTo>
                <a:close/>
                <a:moveTo>
                  <a:pt x="89" y="168"/>
                </a:moveTo>
                <a:lnTo>
                  <a:pt x="89" y="168"/>
                </a:lnTo>
                <a:cubicBezTo>
                  <a:pt x="45" y="168"/>
                  <a:pt x="45" y="168"/>
                  <a:pt x="45" y="168"/>
                </a:cubicBezTo>
                <a:cubicBezTo>
                  <a:pt x="19" y="168"/>
                  <a:pt x="0" y="186"/>
                  <a:pt x="0" y="21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83"/>
                  <a:pt x="19" y="292"/>
                  <a:pt x="45" y="292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116" y="292"/>
                  <a:pt x="125" y="283"/>
                  <a:pt x="125" y="256"/>
                </a:cubicBezTo>
                <a:cubicBezTo>
                  <a:pt x="125" y="212"/>
                  <a:pt x="125" y="212"/>
                  <a:pt x="125" y="212"/>
                </a:cubicBezTo>
                <a:cubicBezTo>
                  <a:pt x="125" y="186"/>
                  <a:pt x="116" y="168"/>
                  <a:pt x="89" y="168"/>
                </a:cubicBezTo>
                <a:close/>
                <a:moveTo>
                  <a:pt x="257" y="168"/>
                </a:moveTo>
                <a:lnTo>
                  <a:pt x="257" y="168"/>
                </a:lnTo>
                <a:cubicBezTo>
                  <a:pt x="213" y="168"/>
                  <a:pt x="213" y="168"/>
                  <a:pt x="213" y="168"/>
                </a:cubicBezTo>
                <a:cubicBezTo>
                  <a:pt x="187" y="168"/>
                  <a:pt x="178" y="186"/>
                  <a:pt x="178" y="212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8" y="283"/>
                  <a:pt x="187" y="292"/>
                  <a:pt x="213" y="292"/>
                </a:cubicBezTo>
                <a:cubicBezTo>
                  <a:pt x="257" y="292"/>
                  <a:pt x="257" y="292"/>
                  <a:pt x="257" y="292"/>
                </a:cubicBezTo>
                <a:cubicBezTo>
                  <a:pt x="284" y="292"/>
                  <a:pt x="302" y="283"/>
                  <a:pt x="302" y="256"/>
                </a:cubicBezTo>
                <a:cubicBezTo>
                  <a:pt x="302" y="212"/>
                  <a:pt x="302" y="212"/>
                  <a:pt x="302" y="212"/>
                </a:cubicBezTo>
                <a:cubicBezTo>
                  <a:pt x="302" y="186"/>
                  <a:pt x="284" y="168"/>
                  <a:pt x="257" y="168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98"/>
          <p:cNvSpPr>
            <a:spLocks noChangeArrowheads="1"/>
          </p:cNvSpPr>
          <p:nvPr/>
        </p:nvSpPr>
        <p:spPr bwMode="auto">
          <a:xfrm>
            <a:off x="2834244" y="4097839"/>
            <a:ext cx="258819" cy="144084"/>
          </a:xfrm>
          <a:custGeom>
            <a:avLst/>
            <a:gdLst>
              <a:gd name="T0" fmla="*/ 97 w 427"/>
              <a:gd name="T1" fmla="*/ 116 h 240"/>
              <a:gd name="T2" fmla="*/ 97 w 427"/>
              <a:gd name="T3" fmla="*/ 116 h 240"/>
              <a:gd name="T4" fmla="*/ 355 w 427"/>
              <a:gd name="T5" fmla="*/ 116 h 240"/>
              <a:gd name="T6" fmla="*/ 355 w 427"/>
              <a:gd name="T7" fmla="*/ 239 h 240"/>
              <a:gd name="T8" fmla="*/ 426 w 427"/>
              <a:gd name="T9" fmla="*/ 239 h 240"/>
              <a:gd name="T10" fmla="*/ 426 w 427"/>
              <a:gd name="T11" fmla="*/ 98 h 240"/>
              <a:gd name="T12" fmla="*/ 372 w 427"/>
              <a:gd name="T13" fmla="*/ 45 h 240"/>
              <a:gd name="T14" fmla="*/ 97 w 427"/>
              <a:gd name="T15" fmla="*/ 45 h 240"/>
              <a:gd name="T16" fmla="*/ 97 w 427"/>
              <a:gd name="T17" fmla="*/ 0 h 240"/>
              <a:gd name="T18" fmla="*/ 0 w 427"/>
              <a:gd name="T19" fmla="*/ 80 h 240"/>
              <a:gd name="T20" fmla="*/ 97 w 427"/>
              <a:gd name="T21" fmla="*/ 160 h 240"/>
              <a:gd name="T22" fmla="*/ 97 w 427"/>
              <a:gd name="T23" fmla="*/ 11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40">
                <a:moveTo>
                  <a:pt x="97" y="116"/>
                </a:moveTo>
                <a:lnTo>
                  <a:pt x="97" y="116"/>
                </a:lnTo>
                <a:cubicBezTo>
                  <a:pt x="355" y="116"/>
                  <a:pt x="355" y="116"/>
                  <a:pt x="355" y="116"/>
                </a:cubicBezTo>
                <a:cubicBezTo>
                  <a:pt x="355" y="239"/>
                  <a:pt x="355" y="239"/>
                  <a:pt x="355" y="239"/>
                </a:cubicBezTo>
                <a:cubicBezTo>
                  <a:pt x="426" y="239"/>
                  <a:pt x="426" y="239"/>
                  <a:pt x="426" y="239"/>
                </a:cubicBezTo>
                <a:cubicBezTo>
                  <a:pt x="426" y="98"/>
                  <a:pt x="426" y="98"/>
                  <a:pt x="426" y="98"/>
                </a:cubicBezTo>
                <a:cubicBezTo>
                  <a:pt x="426" y="71"/>
                  <a:pt x="400" y="45"/>
                  <a:pt x="372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0"/>
                  <a:pt x="97" y="0"/>
                  <a:pt x="97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1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113"/>
          <p:cNvSpPr>
            <a:spLocks noChangeArrowheads="1"/>
          </p:cNvSpPr>
          <p:nvPr/>
        </p:nvSpPr>
        <p:spPr bwMode="auto">
          <a:xfrm>
            <a:off x="513096" y="4095171"/>
            <a:ext cx="216125" cy="149420"/>
          </a:xfrm>
          <a:custGeom>
            <a:avLst/>
            <a:gdLst>
              <a:gd name="T0" fmla="*/ 53 w 355"/>
              <a:gd name="T1" fmla="*/ 204 h 249"/>
              <a:gd name="T2" fmla="*/ 53 w 355"/>
              <a:gd name="T3" fmla="*/ 204 h 249"/>
              <a:gd name="T4" fmla="*/ 27 w 355"/>
              <a:gd name="T5" fmla="*/ 204 h 249"/>
              <a:gd name="T6" fmla="*/ 0 w 355"/>
              <a:gd name="T7" fmla="*/ 231 h 249"/>
              <a:gd name="T8" fmla="*/ 27 w 355"/>
              <a:gd name="T9" fmla="*/ 248 h 249"/>
              <a:gd name="T10" fmla="*/ 53 w 355"/>
              <a:gd name="T11" fmla="*/ 248 h 249"/>
              <a:gd name="T12" fmla="*/ 80 w 355"/>
              <a:gd name="T13" fmla="*/ 231 h 249"/>
              <a:gd name="T14" fmla="*/ 53 w 355"/>
              <a:gd name="T15" fmla="*/ 204 h 249"/>
              <a:gd name="T16" fmla="*/ 53 w 355"/>
              <a:gd name="T17" fmla="*/ 107 h 249"/>
              <a:gd name="T18" fmla="*/ 53 w 355"/>
              <a:gd name="T19" fmla="*/ 107 h 249"/>
              <a:gd name="T20" fmla="*/ 27 w 355"/>
              <a:gd name="T21" fmla="*/ 107 h 249"/>
              <a:gd name="T22" fmla="*/ 0 w 355"/>
              <a:gd name="T23" fmla="*/ 125 h 249"/>
              <a:gd name="T24" fmla="*/ 27 w 355"/>
              <a:gd name="T25" fmla="*/ 151 h 249"/>
              <a:gd name="T26" fmla="*/ 53 w 355"/>
              <a:gd name="T27" fmla="*/ 151 h 249"/>
              <a:gd name="T28" fmla="*/ 80 w 355"/>
              <a:gd name="T29" fmla="*/ 125 h 249"/>
              <a:gd name="T30" fmla="*/ 53 w 355"/>
              <a:gd name="T31" fmla="*/ 107 h 249"/>
              <a:gd name="T32" fmla="*/ 53 w 355"/>
              <a:gd name="T33" fmla="*/ 0 h 249"/>
              <a:gd name="T34" fmla="*/ 53 w 355"/>
              <a:gd name="T35" fmla="*/ 0 h 249"/>
              <a:gd name="T36" fmla="*/ 27 w 355"/>
              <a:gd name="T37" fmla="*/ 0 h 249"/>
              <a:gd name="T38" fmla="*/ 0 w 355"/>
              <a:gd name="T39" fmla="*/ 27 h 249"/>
              <a:gd name="T40" fmla="*/ 27 w 355"/>
              <a:gd name="T41" fmla="*/ 54 h 249"/>
              <a:gd name="T42" fmla="*/ 53 w 355"/>
              <a:gd name="T43" fmla="*/ 54 h 249"/>
              <a:gd name="T44" fmla="*/ 80 w 355"/>
              <a:gd name="T45" fmla="*/ 27 h 249"/>
              <a:gd name="T46" fmla="*/ 53 w 355"/>
              <a:gd name="T47" fmla="*/ 0 h 249"/>
              <a:gd name="T48" fmla="*/ 151 w 355"/>
              <a:gd name="T49" fmla="*/ 54 h 249"/>
              <a:gd name="T50" fmla="*/ 151 w 355"/>
              <a:gd name="T51" fmla="*/ 54 h 249"/>
              <a:gd name="T52" fmla="*/ 328 w 355"/>
              <a:gd name="T53" fmla="*/ 54 h 249"/>
              <a:gd name="T54" fmla="*/ 354 w 355"/>
              <a:gd name="T55" fmla="*/ 27 h 249"/>
              <a:gd name="T56" fmla="*/ 328 w 355"/>
              <a:gd name="T57" fmla="*/ 0 h 249"/>
              <a:gd name="T58" fmla="*/ 151 w 355"/>
              <a:gd name="T59" fmla="*/ 0 h 249"/>
              <a:gd name="T60" fmla="*/ 124 w 355"/>
              <a:gd name="T61" fmla="*/ 27 h 249"/>
              <a:gd name="T62" fmla="*/ 151 w 355"/>
              <a:gd name="T63" fmla="*/ 54 h 249"/>
              <a:gd name="T64" fmla="*/ 328 w 355"/>
              <a:gd name="T65" fmla="*/ 107 h 249"/>
              <a:gd name="T66" fmla="*/ 328 w 355"/>
              <a:gd name="T67" fmla="*/ 107 h 249"/>
              <a:gd name="T68" fmla="*/ 151 w 355"/>
              <a:gd name="T69" fmla="*/ 107 h 249"/>
              <a:gd name="T70" fmla="*/ 124 w 355"/>
              <a:gd name="T71" fmla="*/ 125 h 249"/>
              <a:gd name="T72" fmla="*/ 151 w 355"/>
              <a:gd name="T73" fmla="*/ 151 h 249"/>
              <a:gd name="T74" fmla="*/ 328 w 355"/>
              <a:gd name="T75" fmla="*/ 151 h 249"/>
              <a:gd name="T76" fmla="*/ 354 w 355"/>
              <a:gd name="T77" fmla="*/ 125 h 249"/>
              <a:gd name="T78" fmla="*/ 328 w 355"/>
              <a:gd name="T79" fmla="*/ 107 h 249"/>
              <a:gd name="T80" fmla="*/ 328 w 355"/>
              <a:gd name="T81" fmla="*/ 204 h 249"/>
              <a:gd name="T82" fmla="*/ 328 w 355"/>
              <a:gd name="T83" fmla="*/ 204 h 249"/>
              <a:gd name="T84" fmla="*/ 151 w 355"/>
              <a:gd name="T85" fmla="*/ 204 h 249"/>
              <a:gd name="T86" fmla="*/ 124 w 355"/>
              <a:gd name="T87" fmla="*/ 231 h 249"/>
              <a:gd name="T88" fmla="*/ 151 w 355"/>
              <a:gd name="T89" fmla="*/ 248 h 249"/>
              <a:gd name="T90" fmla="*/ 328 w 355"/>
              <a:gd name="T91" fmla="*/ 248 h 249"/>
              <a:gd name="T92" fmla="*/ 354 w 355"/>
              <a:gd name="T93" fmla="*/ 231 h 249"/>
              <a:gd name="T94" fmla="*/ 328 w 355"/>
              <a:gd name="T95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5" h="249">
                <a:moveTo>
                  <a:pt x="53" y="204"/>
                </a:moveTo>
                <a:lnTo>
                  <a:pt x="53" y="204"/>
                </a:lnTo>
                <a:cubicBezTo>
                  <a:pt x="27" y="204"/>
                  <a:pt x="27" y="204"/>
                  <a:pt x="27" y="204"/>
                </a:cubicBezTo>
                <a:cubicBezTo>
                  <a:pt x="18" y="204"/>
                  <a:pt x="0" y="213"/>
                  <a:pt x="0" y="231"/>
                </a:cubicBezTo>
                <a:cubicBezTo>
                  <a:pt x="0" y="239"/>
                  <a:pt x="18" y="248"/>
                  <a:pt x="27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71" y="248"/>
                  <a:pt x="80" y="239"/>
                  <a:pt x="80" y="231"/>
                </a:cubicBezTo>
                <a:cubicBezTo>
                  <a:pt x="80" y="213"/>
                  <a:pt x="71" y="204"/>
                  <a:pt x="53" y="204"/>
                </a:cubicBezTo>
                <a:close/>
                <a:moveTo>
                  <a:pt x="53" y="107"/>
                </a:moveTo>
                <a:lnTo>
                  <a:pt x="53" y="107"/>
                </a:lnTo>
                <a:cubicBezTo>
                  <a:pt x="27" y="107"/>
                  <a:pt x="27" y="107"/>
                  <a:pt x="27" y="107"/>
                </a:cubicBezTo>
                <a:cubicBezTo>
                  <a:pt x="18" y="107"/>
                  <a:pt x="0" y="116"/>
                  <a:pt x="0" y="125"/>
                </a:cubicBezTo>
                <a:cubicBezTo>
                  <a:pt x="0" y="142"/>
                  <a:pt x="18" y="151"/>
                  <a:pt x="27" y="151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71" y="151"/>
                  <a:pt x="80" y="142"/>
                  <a:pt x="80" y="125"/>
                </a:cubicBezTo>
                <a:cubicBezTo>
                  <a:pt x="80" y="116"/>
                  <a:pt x="71" y="107"/>
                  <a:pt x="53" y="107"/>
                </a:cubicBezTo>
                <a:close/>
                <a:moveTo>
                  <a:pt x="53" y="0"/>
                </a:moveTo>
                <a:lnTo>
                  <a:pt x="53" y="0"/>
                </a:ln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0" y="18"/>
                  <a:pt x="0" y="27"/>
                </a:cubicBezTo>
                <a:cubicBezTo>
                  <a:pt x="0" y="44"/>
                  <a:pt x="18" y="54"/>
                  <a:pt x="2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71" y="54"/>
                  <a:pt x="80" y="44"/>
                  <a:pt x="80" y="27"/>
                </a:cubicBezTo>
                <a:cubicBezTo>
                  <a:pt x="80" y="18"/>
                  <a:pt x="71" y="0"/>
                  <a:pt x="53" y="0"/>
                </a:cubicBezTo>
                <a:close/>
                <a:moveTo>
                  <a:pt x="151" y="54"/>
                </a:moveTo>
                <a:lnTo>
                  <a:pt x="151" y="54"/>
                </a:lnTo>
                <a:cubicBezTo>
                  <a:pt x="328" y="54"/>
                  <a:pt x="328" y="54"/>
                  <a:pt x="328" y="54"/>
                </a:cubicBezTo>
                <a:cubicBezTo>
                  <a:pt x="337" y="54"/>
                  <a:pt x="354" y="44"/>
                  <a:pt x="354" y="27"/>
                </a:cubicBezTo>
                <a:cubicBezTo>
                  <a:pt x="354" y="18"/>
                  <a:pt x="337" y="0"/>
                  <a:pt x="32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42" y="0"/>
                  <a:pt x="124" y="18"/>
                  <a:pt x="124" y="27"/>
                </a:cubicBezTo>
                <a:cubicBezTo>
                  <a:pt x="124" y="44"/>
                  <a:pt x="142" y="54"/>
                  <a:pt x="151" y="54"/>
                </a:cubicBezTo>
                <a:close/>
                <a:moveTo>
                  <a:pt x="328" y="107"/>
                </a:moveTo>
                <a:lnTo>
                  <a:pt x="328" y="107"/>
                </a:lnTo>
                <a:cubicBezTo>
                  <a:pt x="151" y="107"/>
                  <a:pt x="151" y="107"/>
                  <a:pt x="151" y="107"/>
                </a:cubicBezTo>
                <a:cubicBezTo>
                  <a:pt x="142" y="107"/>
                  <a:pt x="124" y="116"/>
                  <a:pt x="124" y="125"/>
                </a:cubicBezTo>
                <a:cubicBezTo>
                  <a:pt x="124" y="142"/>
                  <a:pt x="142" y="151"/>
                  <a:pt x="151" y="151"/>
                </a:cubicBezTo>
                <a:cubicBezTo>
                  <a:pt x="328" y="151"/>
                  <a:pt x="328" y="151"/>
                  <a:pt x="328" y="151"/>
                </a:cubicBezTo>
                <a:cubicBezTo>
                  <a:pt x="337" y="151"/>
                  <a:pt x="354" y="142"/>
                  <a:pt x="354" y="125"/>
                </a:cubicBezTo>
                <a:cubicBezTo>
                  <a:pt x="354" y="116"/>
                  <a:pt x="337" y="107"/>
                  <a:pt x="328" y="107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151" y="204"/>
                  <a:pt x="151" y="204"/>
                  <a:pt x="151" y="204"/>
                </a:cubicBezTo>
                <a:cubicBezTo>
                  <a:pt x="142" y="204"/>
                  <a:pt x="124" y="213"/>
                  <a:pt x="124" y="231"/>
                </a:cubicBezTo>
                <a:cubicBezTo>
                  <a:pt x="124" y="239"/>
                  <a:pt x="142" y="248"/>
                  <a:pt x="151" y="248"/>
                </a:cubicBezTo>
                <a:cubicBezTo>
                  <a:pt x="328" y="248"/>
                  <a:pt x="328" y="248"/>
                  <a:pt x="328" y="248"/>
                </a:cubicBezTo>
                <a:cubicBezTo>
                  <a:pt x="337" y="248"/>
                  <a:pt x="354" y="239"/>
                  <a:pt x="354" y="231"/>
                </a:cubicBezTo>
                <a:cubicBezTo>
                  <a:pt x="354" y="213"/>
                  <a:pt x="337" y="204"/>
                  <a:pt x="328" y="204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121"/>
          <p:cNvSpPr>
            <a:spLocks noChangeArrowheads="1"/>
          </p:cNvSpPr>
          <p:nvPr/>
        </p:nvSpPr>
        <p:spPr bwMode="auto">
          <a:xfrm>
            <a:off x="7779222" y="3446071"/>
            <a:ext cx="269491" cy="248143"/>
          </a:xfrm>
          <a:custGeom>
            <a:avLst/>
            <a:gdLst>
              <a:gd name="T0" fmla="*/ 107 w 444"/>
              <a:gd name="T1" fmla="*/ 310 h 409"/>
              <a:gd name="T2" fmla="*/ 107 w 444"/>
              <a:gd name="T3" fmla="*/ 310 h 409"/>
              <a:gd name="T4" fmla="*/ 115 w 444"/>
              <a:gd name="T5" fmla="*/ 97 h 409"/>
              <a:gd name="T6" fmla="*/ 195 w 444"/>
              <a:gd name="T7" fmla="*/ 53 h 409"/>
              <a:gd name="T8" fmla="*/ 195 w 444"/>
              <a:gd name="T9" fmla="*/ 0 h 409"/>
              <a:gd name="T10" fmla="*/ 80 w 444"/>
              <a:gd name="T11" fmla="*/ 62 h 409"/>
              <a:gd name="T12" fmla="*/ 71 w 444"/>
              <a:gd name="T13" fmla="*/ 346 h 409"/>
              <a:gd name="T14" fmla="*/ 36 w 444"/>
              <a:gd name="T15" fmla="*/ 390 h 409"/>
              <a:gd name="T16" fmla="*/ 168 w 444"/>
              <a:gd name="T17" fmla="*/ 399 h 409"/>
              <a:gd name="T18" fmla="*/ 168 w 444"/>
              <a:gd name="T19" fmla="*/ 257 h 409"/>
              <a:gd name="T20" fmla="*/ 107 w 444"/>
              <a:gd name="T21" fmla="*/ 310 h 409"/>
              <a:gd name="T22" fmla="*/ 274 w 444"/>
              <a:gd name="T23" fmla="*/ 18 h 409"/>
              <a:gd name="T24" fmla="*/ 274 w 444"/>
              <a:gd name="T25" fmla="*/ 18 h 409"/>
              <a:gd name="T26" fmla="*/ 274 w 444"/>
              <a:gd name="T27" fmla="*/ 159 h 409"/>
              <a:gd name="T28" fmla="*/ 337 w 444"/>
              <a:gd name="T29" fmla="*/ 97 h 409"/>
              <a:gd name="T30" fmla="*/ 328 w 444"/>
              <a:gd name="T31" fmla="*/ 319 h 409"/>
              <a:gd name="T32" fmla="*/ 248 w 444"/>
              <a:gd name="T33" fmla="*/ 355 h 409"/>
              <a:gd name="T34" fmla="*/ 248 w 444"/>
              <a:gd name="T35" fmla="*/ 408 h 409"/>
              <a:gd name="T36" fmla="*/ 364 w 444"/>
              <a:gd name="T37" fmla="*/ 355 h 409"/>
              <a:gd name="T38" fmla="*/ 372 w 444"/>
              <a:gd name="T39" fmla="*/ 62 h 409"/>
              <a:gd name="T40" fmla="*/ 417 w 444"/>
              <a:gd name="T41" fmla="*/ 18 h 409"/>
              <a:gd name="T42" fmla="*/ 274 w 444"/>
              <a:gd name="T43" fmla="*/ 1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09">
                <a:moveTo>
                  <a:pt x="107" y="310"/>
                </a:moveTo>
                <a:lnTo>
                  <a:pt x="107" y="310"/>
                </a:lnTo>
                <a:cubicBezTo>
                  <a:pt x="54" y="248"/>
                  <a:pt x="54" y="159"/>
                  <a:pt x="115" y="97"/>
                </a:cubicBezTo>
                <a:cubicBezTo>
                  <a:pt x="142" y="71"/>
                  <a:pt x="168" y="62"/>
                  <a:pt x="195" y="53"/>
                </a:cubicBezTo>
                <a:cubicBezTo>
                  <a:pt x="195" y="0"/>
                  <a:pt x="195" y="0"/>
                  <a:pt x="195" y="0"/>
                </a:cubicBezTo>
                <a:cubicBezTo>
                  <a:pt x="151" y="9"/>
                  <a:pt x="115" y="27"/>
                  <a:pt x="80" y="62"/>
                </a:cubicBezTo>
                <a:cubicBezTo>
                  <a:pt x="0" y="142"/>
                  <a:pt x="0" y="266"/>
                  <a:pt x="71" y="346"/>
                </a:cubicBezTo>
                <a:cubicBezTo>
                  <a:pt x="36" y="390"/>
                  <a:pt x="36" y="390"/>
                  <a:pt x="36" y="390"/>
                </a:cubicBezTo>
                <a:cubicBezTo>
                  <a:pt x="168" y="399"/>
                  <a:pt x="168" y="399"/>
                  <a:pt x="168" y="399"/>
                </a:cubicBezTo>
                <a:cubicBezTo>
                  <a:pt x="168" y="257"/>
                  <a:pt x="168" y="257"/>
                  <a:pt x="168" y="257"/>
                </a:cubicBezTo>
                <a:lnTo>
                  <a:pt x="107" y="310"/>
                </a:lnTo>
                <a:close/>
                <a:moveTo>
                  <a:pt x="274" y="18"/>
                </a:moveTo>
                <a:lnTo>
                  <a:pt x="274" y="18"/>
                </a:lnTo>
                <a:cubicBezTo>
                  <a:pt x="274" y="159"/>
                  <a:pt x="274" y="159"/>
                  <a:pt x="274" y="159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90" y="159"/>
                  <a:pt x="390" y="257"/>
                  <a:pt x="328" y="319"/>
                </a:cubicBezTo>
                <a:cubicBezTo>
                  <a:pt x="311" y="337"/>
                  <a:pt x="274" y="355"/>
                  <a:pt x="248" y="355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93" y="408"/>
                  <a:pt x="337" y="381"/>
                  <a:pt x="364" y="355"/>
                </a:cubicBezTo>
                <a:cubicBezTo>
                  <a:pt x="443" y="275"/>
                  <a:pt x="443" y="142"/>
                  <a:pt x="372" y="62"/>
                </a:cubicBezTo>
                <a:cubicBezTo>
                  <a:pt x="417" y="18"/>
                  <a:pt x="417" y="18"/>
                  <a:pt x="417" y="18"/>
                </a:cubicBezTo>
                <a:lnTo>
                  <a:pt x="274" y="1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131"/>
          <p:cNvSpPr>
            <a:spLocks noChangeArrowheads="1"/>
          </p:cNvSpPr>
          <p:nvPr/>
        </p:nvSpPr>
        <p:spPr bwMode="auto">
          <a:xfrm>
            <a:off x="7771456" y="4069823"/>
            <a:ext cx="301509" cy="200116"/>
          </a:xfrm>
          <a:custGeom>
            <a:avLst/>
            <a:gdLst>
              <a:gd name="T0" fmla="*/ 381 w 497"/>
              <a:gd name="T1" fmla="*/ 88 h 329"/>
              <a:gd name="T2" fmla="*/ 381 w 497"/>
              <a:gd name="T3" fmla="*/ 88 h 329"/>
              <a:gd name="T4" fmla="*/ 355 w 497"/>
              <a:gd name="T5" fmla="*/ 97 h 329"/>
              <a:gd name="T6" fmla="*/ 230 w 497"/>
              <a:gd name="T7" fmla="*/ 0 h 329"/>
              <a:gd name="T8" fmla="*/ 97 w 497"/>
              <a:gd name="T9" fmla="*/ 132 h 329"/>
              <a:gd name="T10" fmla="*/ 97 w 497"/>
              <a:gd name="T11" fmla="*/ 150 h 329"/>
              <a:gd name="T12" fmla="*/ 89 w 497"/>
              <a:gd name="T13" fmla="*/ 150 h 329"/>
              <a:gd name="T14" fmla="*/ 0 w 497"/>
              <a:gd name="T15" fmla="*/ 238 h 329"/>
              <a:gd name="T16" fmla="*/ 89 w 497"/>
              <a:gd name="T17" fmla="*/ 328 h 329"/>
              <a:gd name="T18" fmla="*/ 381 w 497"/>
              <a:gd name="T19" fmla="*/ 328 h 329"/>
              <a:gd name="T20" fmla="*/ 496 w 497"/>
              <a:gd name="T21" fmla="*/ 203 h 329"/>
              <a:gd name="T22" fmla="*/ 381 w 497"/>
              <a:gd name="T23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7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3" y="88"/>
                  <a:pt x="355" y="97"/>
                </a:cubicBezTo>
                <a:cubicBezTo>
                  <a:pt x="346" y="44"/>
                  <a:pt x="293" y="0"/>
                  <a:pt x="230" y="0"/>
                </a:cubicBezTo>
                <a:cubicBezTo>
                  <a:pt x="159" y="0"/>
                  <a:pt x="97" y="62"/>
                  <a:pt x="97" y="132"/>
                </a:cubicBezTo>
                <a:cubicBezTo>
                  <a:pt x="97" y="132"/>
                  <a:pt x="97" y="141"/>
                  <a:pt x="97" y="150"/>
                </a:cubicBezTo>
                <a:cubicBezTo>
                  <a:pt x="97" y="150"/>
                  <a:pt x="97" y="150"/>
                  <a:pt x="89" y="150"/>
                </a:cubicBezTo>
                <a:cubicBezTo>
                  <a:pt x="44" y="150"/>
                  <a:pt x="0" y="185"/>
                  <a:pt x="0" y="238"/>
                </a:cubicBezTo>
                <a:cubicBezTo>
                  <a:pt x="0" y="283"/>
                  <a:pt x="44" y="328"/>
                  <a:pt x="89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6" y="275"/>
                  <a:pt x="496" y="203"/>
                </a:cubicBezTo>
                <a:cubicBezTo>
                  <a:pt x="496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132"/>
          <p:cNvSpPr>
            <a:spLocks noChangeArrowheads="1"/>
          </p:cNvSpPr>
          <p:nvPr/>
        </p:nvSpPr>
        <p:spPr bwMode="auto">
          <a:xfrm>
            <a:off x="8423780" y="4069823"/>
            <a:ext cx="301510" cy="200116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134"/>
          <p:cNvSpPr>
            <a:spLocks noChangeArrowheads="1"/>
          </p:cNvSpPr>
          <p:nvPr/>
        </p:nvSpPr>
        <p:spPr bwMode="auto">
          <a:xfrm>
            <a:off x="10666473" y="3487903"/>
            <a:ext cx="216125" cy="274828"/>
          </a:xfrm>
          <a:custGeom>
            <a:avLst/>
            <a:gdLst>
              <a:gd name="T0" fmla="*/ 106 w 355"/>
              <a:gd name="T1" fmla="*/ 248 h 453"/>
              <a:gd name="T2" fmla="*/ 106 w 355"/>
              <a:gd name="T3" fmla="*/ 248 h 453"/>
              <a:gd name="T4" fmla="*/ 248 w 355"/>
              <a:gd name="T5" fmla="*/ 248 h 453"/>
              <a:gd name="T6" fmla="*/ 248 w 355"/>
              <a:gd name="T7" fmla="*/ 204 h 453"/>
              <a:gd name="T8" fmla="*/ 106 w 355"/>
              <a:gd name="T9" fmla="*/ 204 h 453"/>
              <a:gd name="T10" fmla="*/ 106 w 355"/>
              <a:gd name="T11" fmla="*/ 248 h 453"/>
              <a:gd name="T12" fmla="*/ 301 w 355"/>
              <a:gd name="T13" fmla="*/ 0 h 453"/>
              <a:gd name="T14" fmla="*/ 301 w 355"/>
              <a:gd name="T15" fmla="*/ 0 h 453"/>
              <a:gd name="T16" fmla="*/ 53 w 355"/>
              <a:gd name="T17" fmla="*/ 0 h 453"/>
              <a:gd name="T18" fmla="*/ 0 w 355"/>
              <a:gd name="T19" fmla="*/ 53 h 453"/>
              <a:gd name="T20" fmla="*/ 0 w 355"/>
              <a:gd name="T21" fmla="*/ 399 h 453"/>
              <a:gd name="T22" fmla="*/ 53 w 355"/>
              <a:gd name="T23" fmla="*/ 452 h 453"/>
              <a:gd name="T24" fmla="*/ 301 w 355"/>
              <a:gd name="T25" fmla="*/ 452 h 453"/>
              <a:gd name="T26" fmla="*/ 354 w 355"/>
              <a:gd name="T27" fmla="*/ 399 h 453"/>
              <a:gd name="T28" fmla="*/ 354 w 355"/>
              <a:gd name="T29" fmla="*/ 53 h 453"/>
              <a:gd name="T30" fmla="*/ 301 w 355"/>
              <a:gd name="T31" fmla="*/ 0 h 453"/>
              <a:gd name="T32" fmla="*/ 301 w 355"/>
              <a:gd name="T33" fmla="*/ 399 h 453"/>
              <a:gd name="T34" fmla="*/ 301 w 355"/>
              <a:gd name="T35" fmla="*/ 399 h 453"/>
              <a:gd name="T36" fmla="*/ 53 w 355"/>
              <a:gd name="T37" fmla="*/ 399 h 453"/>
              <a:gd name="T38" fmla="*/ 53 w 355"/>
              <a:gd name="T39" fmla="*/ 53 h 453"/>
              <a:gd name="T40" fmla="*/ 301 w 355"/>
              <a:gd name="T41" fmla="*/ 53 h 453"/>
              <a:gd name="T42" fmla="*/ 301 w 355"/>
              <a:gd name="T43" fmla="*/ 399 h 453"/>
              <a:gd name="T44" fmla="*/ 248 w 355"/>
              <a:gd name="T45" fmla="*/ 106 h 453"/>
              <a:gd name="T46" fmla="*/ 248 w 355"/>
              <a:gd name="T47" fmla="*/ 106 h 453"/>
              <a:gd name="T48" fmla="*/ 106 w 355"/>
              <a:gd name="T49" fmla="*/ 106 h 453"/>
              <a:gd name="T50" fmla="*/ 106 w 355"/>
              <a:gd name="T51" fmla="*/ 151 h 453"/>
              <a:gd name="T52" fmla="*/ 248 w 355"/>
              <a:gd name="T53" fmla="*/ 151 h 453"/>
              <a:gd name="T54" fmla="*/ 248 w 355"/>
              <a:gd name="T55" fmla="*/ 106 h 453"/>
              <a:gd name="T56" fmla="*/ 248 w 355"/>
              <a:gd name="T57" fmla="*/ 301 h 453"/>
              <a:gd name="T58" fmla="*/ 248 w 355"/>
              <a:gd name="T59" fmla="*/ 301 h 453"/>
              <a:gd name="T60" fmla="*/ 106 w 355"/>
              <a:gd name="T61" fmla="*/ 301 h 453"/>
              <a:gd name="T62" fmla="*/ 106 w 355"/>
              <a:gd name="T63" fmla="*/ 345 h 453"/>
              <a:gd name="T64" fmla="*/ 248 w 355"/>
              <a:gd name="T65" fmla="*/ 345 h 453"/>
              <a:gd name="T66" fmla="*/ 248 w 355"/>
              <a:gd name="T67" fmla="*/ 301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5" h="453">
                <a:moveTo>
                  <a:pt x="106" y="248"/>
                </a:moveTo>
                <a:lnTo>
                  <a:pt x="106" y="248"/>
                </a:lnTo>
                <a:cubicBezTo>
                  <a:pt x="248" y="248"/>
                  <a:pt x="248" y="248"/>
                  <a:pt x="248" y="248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106" y="204"/>
                  <a:pt x="106" y="204"/>
                  <a:pt x="106" y="204"/>
                </a:cubicBezTo>
                <a:lnTo>
                  <a:pt x="106" y="248"/>
                </a:lnTo>
                <a:close/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6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301" y="399"/>
                </a:moveTo>
                <a:lnTo>
                  <a:pt x="301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3"/>
                  <a:pt x="53" y="53"/>
                  <a:pt x="53" y="53"/>
                </a:cubicBezTo>
                <a:cubicBezTo>
                  <a:pt x="301" y="53"/>
                  <a:pt x="301" y="53"/>
                  <a:pt x="301" y="53"/>
                </a:cubicBezTo>
                <a:lnTo>
                  <a:pt x="301" y="399"/>
                </a:lnTo>
                <a:close/>
                <a:moveTo>
                  <a:pt x="248" y="106"/>
                </a:moveTo>
                <a:lnTo>
                  <a:pt x="248" y="106"/>
                </a:lnTo>
                <a:cubicBezTo>
                  <a:pt x="106" y="106"/>
                  <a:pt x="106" y="106"/>
                  <a:pt x="106" y="106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248" y="151"/>
                  <a:pt x="248" y="151"/>
                  <a:pt x="248" y="151"/>
                </a:cubicBezTo>
                <a:lnTo>
                  <a:pt x="248" y="106"/>
                </a:lnTo>
                <a:close/>
                <a:moveTo>
                  <a:pt x="248" y="301"/>
                </a:moveTo>
                <a:lnTo>
                  <a:pt x="248" y="301"/>
                </a:lnTo>
                <a:cubicBezTo>
                  <a:pt x="106" y="301"/>
                  <a:pt x="106" y="301"/>
                  <a:pt x="106" y="301"/>
                </a:cubicBezTo>
                <a:cubicBezTo>
                  <a:pt x="106" y="345"/>
                  <a:pt x="106" y="345"/>
                  <a:pt x="106" y="345"/>
                </a:cubicBezTo>
                <a:cubicBezTo>
                  <a:pt x="248" y="345"/>
                  <a:pt x="248" y="345"/>
                  <a:pt x="248" y="345"/>
                </a:cubicBezTo>
                <a:lnTo>
                  <a:pt x="248" y="30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137"/>
          <p:cNvSpPr>
            <a:spLocks noChangeArrowheads="1"/>
          </p:cNvSpPr>
          <p:nvPr/>
        </p:nvSpPr>
        <p:spPr bwMode="auto">
          <a:xfrm>
            <a:off x="1654146" y="2257562"/>
            <a:ext cx="301510" cy="242807"/>
          </a:xfrm>
          <a:custGeom>
            <a:avLst/>
            <a:gdLst>
              <a:gd name="T0" fmla="*/ 470 w 497"/>
              <a:gd name="T1" fmla="*/ 124 h 400"/>
              <a:gd name="T2" fmla="*/ 470 w 497"/>
              <a:gd name="T3" fmla="*/ 124 h 400"/>
              <a:gd name="T4" fmla="*/ 26 w 497"/>
              <a:gd name="T5" fmla="*/ 124 h 400"/>
              <a:gd name="T6" fmla="*/ 0 w 497"/>
              <a:gd name="T7" fmla="*/ 151 h 400"/>
              <a:gd name="T8" fmla="*/ 18 w 497"/>
              <a:gd name="T9" fmla="*/ 372 h 400"/>
              <a:gd name="T10" fmla="*/ 44 w 497"/>
              <a:gd name="T11" fmla="*/ 399 h 400"/>
              <a:gd name="T12" fmla="*/ 452 w 497"/>
              <a:gd name="T13" fmla="*/ 399 h 400"/>
              <a:gd name="T14" fmla="*/ 479 w 497"/>
              <a:gd name="T15" fmla="*/ 372 h 400"/>
              <a:gd name="T16" fmla="*/ 496 w 497"/>
              <a:gd name="T17" fmla="*/ 151 h 400"/>
              <a:gd name="T18" fmla="*/ 470 w 497"/>
              <a:gd name="T19" fmla="*/ 124 h 400"/>
              <a:gd name="T20" fmla="*/ 461 w 497"/>
              <a:gd name="T21" fmla="*/ 71 h 400"/>
              <a:gd name="T22" fmla="*/ 461 w 497"/>
              <a:gd name="T23" fmla="*/ 71 h 400"/>
              <a:gd name="T24" fmla="*/ 426 w 497"/>
              <a:gd name="T25" fmla="*/ 53 h 400"/>
              <a:gd name="T26" fmla="*/ 257 w 497"/>
              <a:gd name="T27" fmla="*/ 53 h 400"/>
              <a:gd name="T28" fmla="*/ 213 w 497"/>
              <a:gd name="T29" fmla="*/ 36 h 400"/>
              <a:gd name="T30" fmla="*/ 204 w 497"/>
              <a:gd name="T31" fmla="*/ 18 h 400"/>
              <a:gd name="T32" fmla="*/ 160 w 497"/>
              <a:gd name="T33" fmla="*/ 0 h 400"/>
              <a:gd name="T34" fmla="*/ 79 w 497"/>
              <a:gd name="T35" fmla="*/ 0 h 400"/>
              <a:gd name="T36" fmla="*/ 44 w 497"/>
              <a:gd name="T37" fmla="*/ 27 h 400"/>
              <a:gd name="T38" fmla="*/ 44 w 497"/>
              <a:gd name="T39" fmla="*/ 89 h 400"/>
              <a:gd name="T40" fmla="*/ 461 w 497"/>
              <a:gd name="T41" fmla="*/ 89 h 400"/>
              <a:gd name="T42" fmla="*/ 461 w 497"/>
              <a:gd name="T43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139"/>
          <p:cNvSpPr>
            <a:spLocks noChangeArrowheads="1"/>
          </p:cNvSpPr>
          <p:nvPr/>
        </p:nvSpPr>
        <p:spPr bwMode="auto">
          <a:xfrm>
            <a:off x="5389587" y="2224699"/>
            <a:ext cx="301509" cy="242807"/>
          </a:xfrm>
          <a:custGeom>
            <a:avLst/>
            <a:gdLst>
              <a:gd name="T0" fmla="*/ 416 w 497"/>
              <a:gd name="T1" fmla="*/ 71 h 400"/>
              <a:gd name="T2" fmla="*/ 416 w 497"/>
              <a:gd name="T3" fmla="*/ 71 h 400"/>
              <a:gd name="T4" fmla="*/ 398 w 497"/>
              <a:gd name="T5" fmla="*/ 53 h 400"/>
              <a:gd name="T6" fmla="*/ 97 w 497"/>
              <a:gd name="T7" fmla="*/ 53 h 400"/>
              <a:gd name="T8" fmla="*/ 71 w 497"/>
              <a:gd name="T9" fmla="*/ 71 h 400"/>
              <a:gd name="T10" fmla="*/ 71 w 497"/>
              <a:gd name="T11" fmla="*/ 98 h 400"/>
              <a:gd name="T12" fmla="*/ 416 w 497"/>
              <a:gd name="T13" fmla="*/ 98 h 400"/>
              <a:gd name="T14" fmla="*/ 416 w 497"/>
              <a:gd name="T15" fmla="*/ 71 h 400"/>
              <a:gd name="T16" fmla="*/ 345 w 497"/>
              <a:gd name="T17" fmla="*/ 0 h 400"/>
              <a:gd name="T18" fmla="*/ 345 w 497"/>
              <a:gd name="T19" fmla="*/ 0 h 400"/>
              <a:gd name="T20" fmla="*/ 150 w 497"/>
              <a:gd name="T21" fmla="*/ 0 h 400"/>
              <a:gd name="T22" fmla="*/ 124 w 497"/>
              <a:gd name="T23" fmla="*/ 27 h 400"/>
              <a:gd name="T24" fmla="*/ 372 w 497"/>
              <a:gd name="T25" fmla="*/ 27 h 400"/>
              <a:gd name="T26" fmla="*/ 345 w 497"/>
              <a:gd name="T27" fmla="*/ 0 h 400"/>
              <a:gd name="T28" fmla="*/ 469 w 497"/>
              <a:gd name="T29" fmla="*/ 98 h 400"/>
              <a:gd name="T30" fmla="*/ 469 w 497"/>
              <a:gd name="T31" fmla="*/ 98 h 400"/>
              <a:gd name="T32" fmla="*/ 451 w 497"/>
              <a:gd name="T33" fmla="*/ 80 h 400"/>
              <a:gd name="T34" fmla="*/ 451 w 497"/>
              <a:gd name="T35" fmla="*/ 124 h 400"/>
              <a:gd name="T36" fmla="*/ 44 w 497"/>
              <a:gd name="T37" fmla="*/ 124 h 400"/>
              <a:gd name="T38" fmla="*/ 44 w 497"/>
              <a:gd name="T39" fmla="*/ 80 h 400"/>
              <a:gd name="T40" fmla="*/ 26 w 497"/>
              <a:gd name="T41" fmla="*/ 98 h 400"/>
              <a:gd name="T42" fmla="*/ 8 w 497"/>
              <a:gd name="T43" fmla="*/ 151 h 400"/>
              <a:gd name="T44" fmla="*/ 44 w 497"/>
              <a:gd name="T45" fmla="*/ 372 h 400"/>
              <a:gd name="T46" fmla="*/ 71 w 497"/>
              <a:gd name="T47" fmla="*/ 399 h 400"/>
              <a:gd name="T48" fmla="*/ 416 w 497"/>
              <a:gd name="T49" fmla="*/ 399 h 400"/>
              <a:gd name="T50" fmla="*/ 451 w 497"/>
              <a:gd name="T51" fmla="*/ 372 h 400"/>
              <a:gd name="T52" fmla="*/ 487 w 497"/>
              <a:gd name="T53" fmla="*/ 151 h 400"/>
              <a:gd name="T54" fmla="*/ 469 w 497"/>
              <a:gd name="T55" fmla="*/ 98 h 400"/>
              <a:gd name="T56" fmla="*/ 345 w 497"/>
              <a:gd name="T57" fmla="*/ 230 h 400"/>
              <a:gd name="T58" fmla="*/ 345 w 497"/>
              <a:gd name="T59" fmla="*/ 230 h 400"/>
              <a:gd name="T60" fmla="*/ 319 w 497"/>
              <a:gd name="T61" fmla="*/ 257 h 400"/>
              <a:gd name="T62" fmla="*/ 177 w 497"/>
              <a:gd name="T63" fmla="*/ 257 h 400"/>
              <a:gd name="T64" fmla="*/ 150 w 497"/>
              <a:gd name="T65" fmla="*/ 230 h 400"/>
              <a:gd name="T66" fmla="*/ 150 w 497"/>
              <a:gd name="T67" fmla="*/ 186 h 400"/>
              <a:gd name="T68" fmla="*/ 186 w 497"/>
              <a:gd name="T69" fmla="*/ 186 h 400"/>
              <a:gd name="T70" fmla="*/ 186 w 497"/>
              <a:gd name="T71" fmla="*/ 221 h 400"/>
              <a:gd name="T72" fmla="*/ 309 w 497"/>
              <a:gd name="T73" fmla="*/ 221 h 400"/>
              <a:gd name="T74" fmla="*/ 309 w 497"/>
              <a:gd name="T75" fmla="*/ 186 h 400"/>
              <a:gd name="T76" fmla="*/ 345 w 497"/>
              <a:gd name="T77" fmla="*/ 186 h 400"/>
              <a:gd name="T78" fmla="*/ 345 w 497"/>
              <a:gd name="T79" fmla="*/ 23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7" h="400">
                <a:moveTo>
                  <a:pt x="416" y="71"/>
                </a:moveTo>
                <a:lnTo>
                  <a:pt x="416" y="71"/>
                </a:lnTo>
                <a:cubicBezTo>
                  <a:pt x="416" y="53"/>
                  <a:pt x="398" y="53"/>
                  <a:pt x="398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71" y="53"/>
                  <a:pt x="71" y="71"/>
                </a:cubicBezTo>
                <a:cubicBezTo>
                  <a:pt x="71" y="98"/>
                  <a:pt x="71" y="98"/>
                  <a:pt x="71" y="98"/>
                </a:cubicBezTo>
                <a:cubicBezTo>
                  <a:pt x="416" y="98"/>
                  <a:pt x="416" y="98"/>
                  <a:pt x="416" y="98"/>
                </a:cubicBezTo>
                <a:lnTo>
                  <a:pt x="416" y="71"/>
                </a:lnTo>
                <a:close/>
                <a:moveTo>
                  <a:pt x="345" y="0"/>
                </a:moveTo>
                <a:lnTo>
                  <a:pt x="345" y="0"/>
                </a:ln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24" y="0"/>
                  <a:pt x="124" y="27"/>
                </a:cubicBezTo>
                <a:cubicBezTo>
                  <a:pt x="372" y="27"/>
                  <a:pt x="372" y="27"/>
                  <a:pt x="372" y="27"/>
                </a:cubicBezTo>
                <a:cubicBezTo>
                  <a:pt x="372" y="0"/>
                  <a:pt x="345" y="0"/>
                  <a:pt x="345" y="0"/>
                </a:cubicBezTo>
                <a:close/>
                <a:moveTo>
                  <a:pt x="469" y="98"/>
                </a:moveTo>
                <a:lnTo>
                  <a:pt x="469" y="98"/>
                </a:lnTo>
                <a:cubicBezTo>
                  <a:pt x="451" y="80"/>
                  <a:pt x="451" y="80"/>
                  <a:pt x="451" y="80"/>
                </a:cubicBezTo>
                <a:cubicBezTo>
                  <a:pt x="451" y="124"/>
                  <a:pt x="451" y="124"/>
                  <a:pt x="451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26" y="98"/>
                </a:cubicBezTo>
                <a:cubicBezTo>
                  <a:pt x="8" y="115"/>
                  <a:pt x="0" y="115"/>
                  <a:pt x="8" y="151"/>
                </a:cubicBezTo>
                <a:cubicBezTo>
                  <a:pt x="8" y="177"/>
                  <a:pt x="44" y="346"/>
                  <a:pt x="44" y="372"/>
                </a:cubicBezTo>
                <a:cubicBezTo>
                  <a:pt x="53" y="399"/>
                  <a:pt x="71" y="399"/>
                  <a:pt x="71" y="399"/>
                </a:cubicBezTo>
                <a:cubicBezTo>
                  <a:pt x="416" y="399"/>
                  <a:pt x="416" y="399"/>
                  <a:pt x="416" y="399"/>
                </a:cubicBezTo>
                <a:cubicBezTo>
                  <a:pt x="416" y="399"/>
                  <a:pt x="443" y="399"/>
                  <a:pt x="451" y="372"/>
                </a:cubicBezTo>
                <a:cubicBezTo>
                  <a:pt x="451" y="346"/>
                  <a:pt x="487" y="177"/>
                  <a:pt x="487" y="151"/>
                </a:cubicBezTo>
                <a:cubicBezTo>
                  <a:pt x="496" y="115"/>
                  <a:pt x="487" y="115"/>
                  <a:pt x="469" y="98"/>
                </a:cubicBezTo>
                <a:close/>
                <a:moveTo>
                  <a:pt x="345" y="230"/>
                </a:moveTo>
                <a:lnTo>
                  <a:pt x="345" y="230"/>
                </a:lnTo>
                <a:cubicBezTo>
                  <a:pt x="345" y="230"/>
                  <a:pt x="345" y="257"/>
                  <a:pt x="31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50" y="257"/>
                  <a:pt x="150" y="230"/>
                  <a:pt x="150" y="230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86" y="186"/>
                  <a:pt x="186" y="186"/>
                  <a:pt x="186" y="186"/>
                </a:cubicBezTo>
                <a:cubicBezTo>
                  <a:pt x="186" y="221"/>
                  <a:pt x="186" y="221"/>
                  <a:pt x="186" y="221"/>
                </a:cubicBezTo>
                <a:cubicBezTo>
                  <a:pt x="309" y="221"/>
                  <a:pt x="309" y="221"/>
                  <a:pt x="309" y="221"/>
                </a:cubicBezTo>
                <a:cubicBezTo>
                  <a:pt x="309" y="186"/>
                  <a:pt x="309" y="186"/>
                  <a:pt x="309" y="186"/>
                </a:cubicBezTo>
                <a:cubicBezTo>
                  <a:pt x="345" y="186"/>
                  <a:pt x="345" y="186"/>
                  <a:pt x="345" y="186"/>
                </a:cubicBezTo>
                <a:lnTo>
                  <a:pt x="345" y="23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152"/>
          <p:cNvSpPr>
            <a:spLocks noChangeArrowheads="1"/>
          </p:cNvSpPr>
          <p:nvPr/>
        </p:nvSpPr>
        <p:spPr bwMode="auto">
          <a:xfrm>
            <a:off x="11266821" y="3487903"/>
            <a:ext cx="216127" cy="274828"/>
          </a:xfrm>
          <a:custGeom>
            <a:avLst/>
            <a:gdLst>
              <a:gd name="T0" fmla="*/ 301 w 355"/>
              <a:gd name="T1" fmla="*/ 0 h 453"/>
              <a:gd name="T2" fmla="*/ 301 w 355"/>
              <a:gd name="T3" fmla="*/ 0 h 453"/>
              <a:gd name="T4" fmla="*/ 53 w 355"/>
              <a:gd name="T5" fmla="*/ 0 h 453"/>
              <a:gd name="T6" fmla="*/ 0 w 355"/>
              <a:gd name="T7" fmla="*/ 53 h 453"/>
              <a:gd name="T8" fmla="*/ 0 w 355"/>
              <a:gd name="T9" fmla="*/ 399 h 453"/>
              <a:gd name="T10" fmla="*/ 53 w 355"/>
              <a:gd name="T11" fmla="*/ 452 h 453"/>
              <a:gd name="T12" fmla="*/ 301 w 355"/>
              <a:gd name="T13" fmla="*/ 452 h 453"/>
              <a:gd name="T14" fmla="*/ 354 w 355"/>
              <a:gd name="T15" fmla="*/ 399 h 453"/>
              <a:gd name="T16" fmla="*/ 354 w 355"/>
              <a:gd name="T17" fmla="*/ 53 h 453"/>
              <a:gd name="T18" fmla="*/ 301 w 355"/>
              <a:gd name="T19" fmla="*/ 0 h 453"/>
              <a:gd name="T20" fmla="*/ 71 w 355"/>
              <a:gd name="T21" fmla="*/ 106 h 453"/>
              <a:gd name="T22" fmla="*/ 71 w 355"/>
              <a:gd name="T23" fmla="*/ 106 h 453"/>
              <a:gd name="T24" fmla="*/ 284 w 355"/>
              <a:gd name="T25" fmla="*/ 106 h 453"/>
              <a:gd name="T26" fmla="*/ 284 w 355"/>
              <a:gd name="T27" fmla="*/ 151 h 453"/>
              <a:gd name="T28" fmla="*/ 71 w 355"/>
              <a:gd name="T29" fmla="*/ 151 h 453"/>
              <a:gd name="T30" fmla="*/ 71 w 355"/>
              <a:gd name="T31" fmla="*/ 106 h 453"/>
              <a:gd name="T32" fmla="*/ 284 w 355"/>
              <a:gd name="T33" fmla="*/ 345 h 453"/>
              <a:gd name="T34" fmla="*/ 284 w 355"/>
              <a:gd name="T35" fmla="*/ 345 h 453"/>
              <a:gd name="T36" fmla="*/ 71 w 355"/>
              <a:gd name="T37" fmla="*/ 345 h 453"/>
              <a:gd name="T38" fmla="*/ 71 w 355"/>
              <a:gd name="T39" fmla="*/ 301 h 453"/>
              <a:gd name="T40" fmla="*/ 284 w 355"/>
              <a:gd name="T41" fmla="*/ 301 h 453"/>
              <a:gd name="T42" fmla="*/ 284 w 355"/>
              <a:gd name="T43" fmla="*/ 345 h 453"/>
              <a:gd name="T44" fmla="*/ 284 w 355"/>
              <a:gd name="T45" fmla="*/ 248 h 453"/>
              <a:gd name="T46" fmla="*/ 284 w 355"/>
              <a:gd name="T47" fmla="*/ 248 h 453"/>
              <a:gd name="T48" fmla="*/ 71 w 355"/>
              <a:gd name="T49" fmla="*/ 248 h 453"/>
              <a:gd name="T50" fmla="*/ 71 w 355"/>
              <a:gd name="T51" fmla="*/ 204 h 453"/>
              <a:gd name="T52" fmla="*/ 284 w 355"/>
              <a:gd name="T53" fmla="*/ 204 h 453"/>
              <a:gd name="T54" fmla="*/ 284 w 355"/>
              <a:gd name="T55" fmla="*/ 24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5" h="453"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7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71" y="106"/>
                </a:moveTo>
                <a:lnTo>
                  <a:pt x="71" y="106"/>
                </a:lnTo>
                <a:cubicBezTo>
                  <a:pt x="284" y="106"/>
                  <a:pt x="284" y="106"/>
                  <a:pt x="284" y="106"/>
                </a:cubicBezTo>
                <a:cubicBezTo>
                  <a:pt x="284" y="151"/>
                  <a:pt x="284" y="151"/>
                  <a:pt x="284" y="151"/>
                </a:cubicBezTo>
                <a:cubicBezTo>
                  <a:pt x="71" y="151"/>
                  <a:pt x="71" y="151"/>
                  <a:pt x="71" y="151"/>
                </a:cubicBezTo>
                <a:lnTo>
                  <a:pt x="71" y="106"/>
                </a:lnTo>
                <a:close/>
                <a:moveTo>
                  <a:pt x="284" y="345"/>
                </a:moveTo>
                <a:lnTo>
                  <a:pt x="284" y="345"/>
                </a:lnTo>
                <a:cubicBezTo>
                  <a:pt x="71" y="345"/>
                  <a:pt x="71" y="345"/>
                  <a:pt x="71" y="345"/>
                </a:cubicBezTo>
                <a:cubicBezTo>
                  <a:pt x="71" y="301"/>
                  <a:pt x="71" y="301"/>
                  <a:pt x="71" y="301"/>
                </a:cubicBezTo>
                <a:cubicBezTo>
                  <a:pt x="284" y="301"/>
                  <a:pt x="284" y="301"/>
                  <a:pt x="284" y="301"/>
                </a:cubicBezTo>
                <a:lnTo>
                  <a:pt x="284" y="345"/>
                </a:lnTo>
                <a:close/>
                <a:moveTo>
                  <a:pt x="284" y="248"/>
                </a:moveTo>
                <a:lnTo>
                  <a:pt x="284" y="248"/>
                </a:lnTo>
                <a:cubicBezTo>
                  <a:pt x="71" y="248"/>
                  <a:pt x="71" y="248"/>
                  <a:pt x="71" y="248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284" y="204"/>
                  <a:pt x="284" y="204"/>
                  <a:pt x="284" y="204"/>
                </a:cubicBezTo>
                <a:lnTo>
                  <a:pt x="284" y="24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165"/>
          <p:cNvSpPr>
            <a:spLocks noChangeArrowheads="1"/>
          </p:cNvSpPr>
          <p:nvPr/>
        </p:nvSpPr>
        <p:spPr bwMode="auto">
          <a:xfrm>
            <a:off x="3443883" y="4068489"/>
            <a:ext cx="301509" cy="202785"/>
          </a:xfrm>
          <a:custGeom>
            <a:avLst/>
            <a:gdLst>
              <a:gd name="T0" fmla="*/ 345 w 497"/>
              <a:gd name="T1" fmla="*/ 53 h 337"/>
              <a:gd name="T2" fmla="*/ 97 w 497"/>
              <a:gd name="T3" fmla="*/ 53 h 337"/>
              <a:gd name="T4" fmla="*/ 97 w 497"/>
              <a:gd name="T5" fmla="*/ 0 h 337"/>
              <a:gd name="T6" fmla="*/ 0 w 497"/>
              <a:gd name="T7" fmla="*/ 88 h 337"/>
              <a:gd name="T8" fmla="*/ 97 w 497"/>
              <a:gd name="T9" fmla="*/ 169 h 337"/>
              <a:gd name="T10" fmla="*/ 97 w 497"/>
              <a:gd name="T11" fmla="*/ 124 h 337"/>
              <a:gd name="T12" fmla="*/ 345 w 497"/>
              <a:gd name="T13" fmla="*/ 124 h 337"/>
              <a:gd name="T14" fmla="*/ 345 w 497"/>
              <a:gd name="T15" fmla="*/ 53 h 337"/>
              <a:gd name="T16" fmla="*/ 496 w 497"/>
              <a:gd name="T17" fmla="*/ 257 h 337"/>
              <a:gd name="T18" fmla="*/ 398 w 497"/>
              <a:gd name="T19" fmla="*/ 177 h 337"/>
              <a:gd name="T20" fmla="*/ 398 w 497"/>
              <a:gd name="T21" fmla="*/ 222 h 337"/>
              <a:gd name="T22" fmla="*/ 150 w 497"/>
              <a:gd name="T23" fmla="*/ 222 h 337"/>
              <a:gd name="T24" fmla="*/ 150 w 497"/>
              <a:gd name="T25" fmla="*/ 292 h 337"/>
              <a:gd name="T26" fmla="*/ 398 w 497"/>
              <a:gd name="T27" fmla="*/ 292 h 337"/>
              <a:gd name="T28" fmla="*/ 398 w 497"/>
              <a:gd name="T29" fmla="*/ 336 h 337"/>
              <a:gd name="T30" fmla="*/ 496 w 497"/>
              <a:gd name="T31" fmla="*/ 25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345" y="53"/>
                </a:moveTo>
                <a:lnTo>
                  <a:pt x="97" y="53"/>
                </a:lnTo>
                <a:lnTo>
                  <a:pt x="97" y="0"/>
                </a:lnTo>
                <a:lnTo>
                  <a:pt x="0" y="88"/>
                </a:lnTo>
                <a:lnTo>
                  <a:pt x="97" y="169"/>
                </a:lnTo>
                <a:lnTo>
                  <a:pt x="97" y="124"/>
                </a:lnTo>
                <a:lnTo>
                  <a:pt x="345" y="124"/>
                </a:lnTo>
                <a:lnTo>
                  <a:pt x="345" y="53"/>
                </a:lnTo>
                <a:close/>
                <a:moveTo>
                  <a:pt x="496" y="257"/>
                </a:moveTo>
                <a:lnTo>
                  <a:pt x="398" y="177"/>
                </a:lnTo>
                <a:lnTo>
                  <a:pt x="398" y="222"/>
                </a:lnTo>
                <a:lnTo>
                  <a:pt x="150" y="222"/>
                </a:lnTo>
                <a:lnTo>
                  <a:pt x="150" y="292"/>
                </a:lnTo>
                <a:lnTo>
                  <a:pt x="398" y="292"/>
                </a:lnTo>
                <a:lnTo>
                  <a:pt x="398" y="336"/>
                </a:lnTo>
                <a:lnTo>
                  <a:pt x="496" y="25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10"/>
          <p:cNvSpPr>
            <a:spLocks noChangeArrowheads="1"/>
          </p:cNvSpPr>
          <p:nvPr/>
        </p:nvSpPr>
        <p:spPr bwMode="auto">
          <a:xfrm>
            <a:off x="10126666" y="2834189"/>
            <a:ext cx="300020" cy="300021"/>
          </a:xfrm>
          <a:custGeom>
            <a:avLst/>
            <a:gdLst>
              <a:gd name="T0" fmla="*/ 240 w 480"/>
              <a:gd name="T1" fmla="*/ 0 h 479"/>
              <a:gd name="T2" fmla="*/ 240 w 480"/>
              <a:gd name="T3" fmla="*/ 0 h 479"/>
              <a:gd name="T4" fmla="*/ 0 w 480"/>
              <a:gd name="T5" fmla="*/ 239 h 479"/>
              <a:gd name="T6" fmla="*/ 240 w 480"/>
              <a:gd name="T7" fmla="*/ 478 h 479"/>
              <a:gd name="T8" fmla="*/ 479 w 480"/>
              <a:gd name="T9" fmla="*/ 239 h 479"/>
              <a:gd name="T10" fmla="*/ 240 w 480"/>
              <a:gd name="T11" fmla="*/ 0 h 479"/>
              <a:gd name="T12" fmla="*/ 364 w 480"/>
              <a:gd name="T13" fmla="*/ 115 h 479"/>
              <a:gd name="T14" fmla="*/ 364 w 480"/>
              <a:gd name="T15" fmla="*/ 115 h 479"/>
              <a:gd name="T16" fmla="*/ 62 w 480"/>
              <a:gd name="T17" fmla="*/ 239 h 479"/>
              <a:gd name="T18" fmla="*/ 62 w 480"/>
              <a:gd name="T19" fmla="*/ 239 h 479"/>
              <a:gd name="T20" fmla="*/ 240 w 480"/>
              <a:gd name="T21" fmla="*/ 62 h 479"/>
              <a:gd name="T22" fmla="*/ 355 w 480"/>
              <a:gd name="T23" fmla="*/ 97 h 479"/>
              <a:gd name="T24" fmla="*/ 98 w 480"/>
              <a:gd name="T25" fmla="*/ 354 h 479"/>
              <a:gd name="T26" fmla="*/ 62 w 480"/>
              <a:gd name="T27" fmla="*/ 239 h 479"/>
              <a:gd name="T28" fmla="*/ 107 w 480"/>
              <a:gd name="T29" fmla="*/ 372 h 479"/>
              <a:gd name="T30" fmla="*/ 107 w 480"/>
              <a:gd name="T31" fmla="*/ 372 h 479"/>
              <a:gd name="T32" fmla="*/ 240 w 480"/>
              <a:gd name="T33" fmla="*/ 425 h 479"/>
              <a:gd name="T34" fmla="*/ 240 w 480"/>
              <a:gd name="T35" fmla="*/ 425 h 479"/>
              <a:gd name="T36" fmla="*/ 124 w 480"/>
              <a:gd name="T37" fmla="*/ 381 h 479"/>
              <a:gd name="T38" fmla="*/ 381 w 480"/>
              <a:gd name="T39" fmla="*/ 124 h 479"/>
              <a:gd name="T40" fmla="*/ 417 w 480"/>
              <a:gd name="T41" fmla="*/ 239 h 479"/>
              <a:gd name="T42" fmla="*/ 240 w 480"/>
              <a:gd name="T43" fmla="*/ 425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479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6"/>
                  <a:pt x="0" y="239"/>
                </a:cubicBezTo>
                <a:cubicBezTo>
                  <a:pt x="0" y="372"/>
                  <a:pt x="107" y="478"/>
                  <a:pt x="240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72" y="0"/>
                  <a:pt x="240" y="0"/>
                </a:cubicBezTo>
                <a:close/>
                <a:moveTo>
                  <a:pt x="364" y="115"/>
                </a:moveTo>
                <a:lnTo>
                  <a:pt x="364" y="115"/>
                </a:lnTo>
                <a:close/>
                <a:moveTo>
                  <a:pt x="62" y="239"/>
                </a:moveTo>
                <a:lnTo>
                  <a:pt x="62" y="239"/>
                </a:lnTo>
                <a:cubicBezTo>
                  <a:pt x="62" y="141"/>
                  <a:pt x="142" y="62"/>
                  <a:pt x="240" y="62"/>
                </a:cubicBezTo>
                <a:cubicBezTo>
                  <a:pt x="284" y="62"/>
                  <a:pt x="319" y="79"/>
                  <a:pt x="355" y="97"/>
                </a:cubicBezTo>
                <a:cubicBezTo>
                  <a:pt x="98" y="354"/>
                  <a:pt x="98" y="354"/>
                  <a:pt x="98" y="354"/>
                </a:cubicBezTo>
                <a:cubicBezTo>
                  <a:pt x="71" y="328"/>
                  <a:pt x="62" y="283"/>
                  <a:pt x="62" y="239"/>
                </a:cubicBezTo>
                <a:close/>
                <a:moveTo>
                  <a:pt x="107" y="372"/>
                </a:moveTo>
                <a:lnTo>
                  <a:pt x="107" y="372"/>
                </a:lnTo>
                <a:close/>
                <a:moveTo>
                  <a:pt x="240" y="425"/>
                </a:moveTo>
                <a:lnTo>
                  <a:pt x="240" y="425"/>
                </a:lnTo>
                <a:cubicBezTo>
                  <a:pt x="195" y="425"/>
                  <a:pt x="160" y="407"/>
                  <a:pt x="124" y="381"/>
                </a:cubicBezTo>
                <a:cubicBezTo>
                  <a:pt x="381" y="124"/>
                  <a:pt x="381" y="124"/>
                  <a:pt x="381" y="124"/>
                </a:cubicBezTo>
                <a:cubicBezTo>
                  <a:pt x="408" y="159"/>
                  <a:pt x="417" y="194"/>
                  <a:pt x="417" y="239"/>
                </a:cubicBezTo>
                <a:cubicBezTo>
                  <a:pt x="417" y="345"/>
                  <a:pt x="337" y="425"/>
                  <a:pt x="240" y="425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>
            <a:off x="11212208" y="1548572"/>
            <a:ext cx="261487" cy="261487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230 w 418"/>
              <a:gd name="T13" fmla="*/ 230 h 417"/>
              <a:gd name="T14" fmla="*/ 230 w 418"/>
              <a:gd name="T15" fmla="*/ 230 h 417"/>
              <a:gd name="T16" fmla="*/ 230 w 418"/>
              <a:gd name="T17" fmla="*/ 328 h 417"/>
              <a:gd name="T18" fmla="*/ 177 w 418"/>
              <a:gd name="T19" fmla="*/ 328 h 417"/>
              <a:gd name="T20" fmla="*/ 177 w 418"/>
              <a:gd name="T21" fmla="*/ 230 h 417"/>
              <a:gd name="T22" fmla="*/ 79 w 418"/>
              <a:gd name="T23" fmla="*/ 230 h 417"/>
              <a:gd name="T24" fmla="*/ 79 w 418"/>
              <a:gd name="T25" fmla="*/ 177 h 417"/>
              <a:gd name="T26" fmla="*/ 177 w 418"/>
              <a:gd name="T27" fmla="*/ 177 h 417"/>
              <a:gd name="T28" fmla="*/ 177 w 418"/>
              <a:gd name="T29" fmla="*/ 79 h 417"/>
              <a:gd name="T30" fmla="*/ 230 w 418"/>
              <a:gd name="T31" fmla="*/ 79 h 417"/>
              <a:gd name="T32" fmla="*/ 230 w 418"/>
              <a:gd name="T33" fmla="*/ 177 h 417"/>
              <a:gd name="T34" fmla="*/ 327 w 418"/>
              <a:gd name="T35" fmla="*/ 177 h 417"/>
              <a:gd name="T36" fmla="*/ 327 w 418"/>
              <a:gd name="T37" fmla="*/ 230 h 417"/>
              <a:gd name="T38" fmla="*/ 230 w 418"/>
              <a:gd name="T39" fmla="*/ 23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8" y="0"/>
                  <a:pt x="0" y="88"/>
                  <a:pt x="0" y="204"/>
                </a:cubicBezTo>
                <a:cubicBezTo>
                  <a:pt x="0" y="319"/>
                  <a:pt x="88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230" y="230"/>
                </a:moveTo>
                <a:lnTo>
                  <a:pt x="230" y="230"/>
                </a:lnTo>
                <a:cubicBezTo>
                  <a:pt x="230" y="328"/>
                  <a:pt x="230" y="328"/>
                  <a:pt x="230" y="328"/>
                </a:cubicBezTo>
                <a:cubicBezTo>
                  <a:pt x="177" y="328"/>
                  <a:pt x="177" y="328"/>
                  <a:pt x="177" y="328"/>
                </a:cubicBezTo>
                <a:cubicBezTo>
                  <a:pt x="177" y="230"/>
                  <a:pt x="177" y="230"/>
                  <a:pt x="177" y="230"/>
                </a:cubicBezTo>
                <a:cubicBezTo>
                  <a:pt x="79" y="230"/>
                  <a:pt x="79" y="230"/>
                  <a:pt x="79" y="230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7" y="79"/>
                  <a:pt x="177" y="79"/>
                  <a:pt x="177" y="79"/>
                </a:cubicBezTo>
                <a:cubicBezTo>
                  <a:pt x="230" y="79"/>
                  <a:pt x="230" y="79"/>
                  <a:pt x="230" y="79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327" y="177"/>
                  <a:pt x="327" y="177"/>
                  <a:pt x="327" y="177"/>
                </a:cubicBezTo>
                <a:cubicBezTo>
                  <a:pt x="327" y="230"/>
                  <a:pt x="327" y="230"/>
                  <a:pt x="327" y="230"/>
                </a:cubicBezTo>
                <a:lnTo>
                  <a:pt x="230" y="23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43"/>
          <p:cNvSpPr>
            <a:spLocks noChangeArrowheads="1"/>
          </p:cNvSpPr>
          <p:nvPr/>
        </p:nvSpPr>
        <p:spPr bwMode="auto">
          <a:xfrm>
            <a:off x="10159695" y="1605766"/>
            <a:ext cx="233960" cy="239465"/>
          </a:xfrm>
          <a:custGeom>
            <a:avLst/>
            <a:gdLst>
              <a:gd name="T0" fmla="*/ 0 w 373"/>
              <a:gd name="T1" fmla="*/ 0 h 382"/>
              <a:gd name="T2" fmla="*/ 0 w 373"/>
              <a:gd name="T3" fmla="*/ 0 h 382"/>
              <a:gd name="T4" fmla="*/ 0 w 373"/>
              <a:gd name="T5" fmla="*/ 62 h 382"/>
              <a:gd name="T6" fmla="*/ 319 w 373"/>
              <a:gd name="T7" fmla="*/ 381 h 382"/>
              <a:gd name="T8" fmla="*/ 372 w 373"/>
              <a:gd name="T9" fmla="*/ 381 h 382"/>
              <a:gd name="T10" fmla="*/ 0 w 373"/>
              <a:gd name="T11" fmla="*/ 0 h 382"/>
              <a:gd name="T12" fmla="*/ 0 w 373"/>
              <a:gd name="T13" fmla="*/ 115 h 382"/>
              <a:gd name="T14" fmla="*/ 0 w 373"/>
              <a:gd name="T15" fmla="*/ 115 h 382"/>
              <a:gd name="T16" fmla="*/ 0 w 373"/>
              <a:gd name="T17" fmla="*/ 177 h 382"/>
              <a:gd name="T18" fmla="*/ 196 w 373"/>
              <a:gd name="T19" fmla="*/ 381 h 382"/>
              <a:gd name="T20" fmla="*/ 258 w 373"/>
              <a:gd name="T21" fmla="*/ 381 h 382"/>
              <a:gd name="T22" fmla="*/ 0 w 373"/>
              <a:gd name="T23" fmla="*/ 115 h 382"/>
              <a:gd name="T24" fmla="*/ 54 w 373"/>
              <a:gd name="T25" fmla="*/ 266 h 382"/>
              <a:gd name="T26" fmla="*/ 54 w 373"/>
              <a:gd name="T27" fmla="*/ 266 h 382"/>
              <a:gd name="T28" fmla="*/ 0 w 373"/>
              <a:gd name="T29" fmla="*/ 319 h 382"/>
              <a:gd name="T30" fmla="*/ 54 w 373"/>
              <a:gd name="T31" fmla="*/ 381 h 382"/>
              <a:gd name="T32" fmla="*/ 107 w 373"/>
              <a:gd name="T33" fmla="*/ 319 h 382"/>
              <a:gd name="T34" fmla="*/ 54 w 373"/>
              <a:gd name="T35" fmla="*/ 26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3" h="382">
                <a:moveTo>
                  <a:pt x="0" y="0"/>
                </a:moveTo>
                <a:lnTo>
                  <a:pt x="0" y="0"/>
                </a:lnTo>
                <a:cubicBezTo>
                  <a:pt x="0" y="62"/>
                  <a:pt x="0" y="62"/>
                  <a:pt x="0" y="62"/>
                </a:cubicBezTo>
                <a:cubicBezTo>
                  <a:pt x="178" y="62"/>
                  <a:pt x="319" y="204"/>
                  <a:pt x="319" y="381"/>
                </a:cubicBezTo>
                <a:cubicBezTo>
                  <a:pt x="372" y="381"/>
                  <a:pt x="372" y="381"/>
                  <a:pt x="372" y="381"/>
                </a:cubicBezTo>
                <a:cubicBezTo>
                  <a:pt x="372" y="168"/>
                  <a:pt x="205" y="0"/>
                  <a:pt x="0" y="0"/>
                </a:cubicBezTo>
                <a:close/>
                <a:moveTo>
                  <a:pt x="0" y="115"/>
                </a:moveTo>
                <a:lnTo>
                  <a:pt x="0" y="115"/>
                </a:lnTo>
                <a:cubicBezTo>
                  <a:pt x="0" y="177"/>
                  <a:pt x="0" y="177"/>
                  <a:pt x="0" y="177"/>
                </a:cubicBezTo>
                <a:cubicBezTo>
                  <a:pt x="107" y="177"/>
                  <a:pt x="196" y="266"/>
                  <a:pt x="196" y="381"/>
                </a:cubicBezTo>
                <a:cubicBezTo>
                  <a:pt x="258" y="381"/>
                  <a:pt x="258" y="381"/>
                  <a:pt x="258" y="381"/>
                </a:cubicBezTo>
                <a:cubicBezTo>
                  <a:pt x="258" y="230"/>
                  <a:pt x="142" y="115"/>
                  <a:pt x="0" y="115"/>
                </a:cubicBezTo>
                <a:close/>
                <a:moveTo>
                  <a:pt x="54" y="266"/>
                </a:moveTo>
                <a:lnTo>
                  <a:pt x="54" y="266"/>
                </a:lnTo>
                <a:cubicBezTo>
                  <a:pt x="27" y="266"/>
                  <a:pt x="0" y="293"/>
                  <a:pt x="0" y="319"/>
                </a:cubicBezTo>
                <a:cubicBezTo>
                  <a:pt x="0" y="355"/>
                  <a:pt x="27" y="381"/>
                  <a:pt x="54" y="381"/>
                </a:cubicBezTo>
                <a:cubicBezTo>
                  <a:pt x="89" y="381"/>
                  <a:pt x="107" y="355"/>
                  <a:pt x="107" y="319"/>
                </a:cubicBezTo>
                <a:cubicBezTo>
                  <a:pt x="107" y="293"/>
                  <a:pt x="89" y="266"/>
                  <a:pt x="54" y="26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95"/>
          <p:cNvSpPr>
            <a:spLocks noChangeArrowheads="1"/>
          </p:cNvSpPr>
          <p:nvPr/>
        </p:nvSpPr>
        <p:spPr bwMode="auto">
          <a:xfrm>
            <a:off x="10132170" y="3452685"/>
            <a:ext cx="289010" cy="255982"/>
          </a:xfrm>
          <a:custGeom>
            <a:avLst/>
            <a:gdLst>
              <a:gd name="T0" fmla="*/ 257 w 462"/>
              <a:gd name="T1" fmla="*/ 0 h 409"/>
              <a:gd name="T2" fmla="*/ 257 w 462"/>
              <a:gd name="T3" fmla="*/ 0 h 409"/>
              <a:gd name="T4" fmla="*/ 62 w 462"/>
              <a:gd name="T5" fmla="*/ 205 h 409"/>
              <a:gd name="T6" fmla="*/ 0 w 462"/>
              <a:gd name="T7" fmla="*/ 205 h 409"/>
              <a:gd name="T8" fmla="*/ 89 w 462"/>
              <a:gd name="T9" fmla="*/ 302 h 409"/>
              <a:gd name="T10" fmla="*/ 178 w 462"/>
              <a:gd name="T11" fmla="*/ 205 h 409"/>
              <a:gd name="T12" fmla="*/ 106 w 462"/>
              <a:gd name="T13" fmla="*/ 205 h 409"/>
              <a:gd name="T14" fmla="*/ 257 w 462"/>
              <a:gd name="T15" fmla="*/ 53 h 409"/>
              <a:gd name="T16" fmla="*/ 416 w 462"/>
              <a:gd name="T17" fmla="*/ 205 h 409"/>
              <a:gd name="T18" fmla="*/ 257 w 462"/>
              <a:gd name="T19" fmla="*/ 364 h 409"/>
              <a:gd name="T20" fmla="*/ 169 w 462"/>
              <a:gd name="T21" fmla="*/ 328 h 409"/>
              <a:gd name="T22" fmla="*/ 133 w 462"/>
              <a:gd name="T23" fmla="*/ 364 h 409"/>
              <a:gd name="T24" fmla="*/ 257 w 462"/>
              <a:gd name="T25" fmla="*/ 408 h 409"/>
              <a:gd name="T26" fmla="*/ 461 w 462"/>
              <a:gd name="T27" fmla="*/ 205 h 409"/>
              <a:gd name="T28" fmla="*/ 257 w 462"/>
              <a:gd name="T29" fmla="*/ 0 h 409"/>
              <a:gd name="T30" fmla="*/ 240 w 462"/>
              <a:gd name="T31" fmla="*/ 98 h 409"/>
              <a:gd name="T32" fmla="*/ 240 w 462"/>
              <a:gd name="T33" fmla="*/ 98 h 409"/>
              <a:gd name="T34" fmla="*/ 240 w 462"/>
              <a:gd name="T35" fmla="*/ 213 h 409"/>
              <a:gd name="T36" fmla="*/ 319 w 462"/>
              <a:gd name="T37" fmla="*/ 293 h 409"/>
              <a:gd name="T38" fmla="*/ 346 w 462"/>
              <a:gd name="T39" fmla="*/ 266 h 409"/>
              <a:gd name="T40" fmla="*/ 275 w 462"/>
              <a:gd name="T41" fmla="*/ 205 h 409"/>
              <a:gd name="T42" fmla="*/ 275 w 462"/>
              <a:gd name="T43" fmla="*/ 98 h 409"/>
              <a:gd name="T44" fmla="*/ 240 w 462"/>
              <a:gd name="T45" fmla="*/ 9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2" h="409">
                <a:moveTo>
                  <a:pt x="257" y="0"/>
                </a:moveTo>
                <a:lnTo>
                  <a:pt x="257" y="0"/>
                </a:lnTo>
                <a:cubicBezTo>
                  <a:pt x="151" y="0"/>
                  <a:pt x="62" y="89"/>
                  <a:pt x="62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89" y="302"/>
                  <a:pt x="89" y="302"/>
                  <a:pt x="89" y="302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5" y="124"/>
                  <a:pt x="178" y="53"/>
                  <a:pt x="257" y="53"/>
                </a:cubicBezTo>
                <a:cubicBezTo>
                  <a:pt x="346" y="53"/>
                  <a:pt x="416" y="124"/>
                  <a:pt x="416" y="205"/>
                </a:cubicBezTo>
                <a:cubicBezTo>
                  <a:pt x="416" y="293"/>
                  <a:pt x="346" y="364"/>
                  <a:pt x="257" y="364"/>
                </a:cubicBezTo>
                <a:cubicBezTo>
                  <a:pt x="231" y="364"/>
                  <a:pt x="196" y="346"/>
                  <a:pt x="169" y="328"/>
                </a:cubicBezTo>
                <a:cubicBezTo>
                  <a:pt x="133" y="364"/>
                  <a:pt x="133" y="364"/>
                  <a:pt x="133" y="364"/>
                </a:cubicBezTo>
                <a:cubicBezTo>
                  <a:pt x="169" y="391"/>
                  <a:pt x="213" y="408"/>
                  <a:pt x="257" y="408"/>
                </a:cubicBezTo>
                <a:cubicBezTo>
                  <a:pt x="372" y="408"/>
                  <a:pt x="461" y="319"/>
                  <a:pt x="461" y="205"/>
                </a:cubicBezTo>
                <a:cubicBezTo>
                  <a:pt x="461" y="98"/>
                  <a:pt x="372" y="0"/>
                  <a:pt x="257" y="0"/>
                </a:cubicBezTo>
                <a:close/>
                <a:moveTo>
                  <a:pt x="240" y="98"/>
                </a:moveTo>
                <a:lnTo>
                  <a:pt x="240" y="98"/>
                </a:lnTo>
                <a:cubicBezTo>
                  <a:pt x="240" y="213"/>
                  <a:pt x="240" y="213"/>
                  <a:pt x="240" y="213"/>
                </a:cubicBezTo>
                <a:cubicBezTo>
                  <a:pt x="319" y="293"/>
                  <a:pt x="319" y="293"/>
                  <a:pt x="319" y="29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98"/>
                  <a:pt x="275" y="98"/>
                  <a:pt x="275" y="98"/>
                </a:cubicBezTo>
                <a:lnTo>
                  <a:pt x="240" y="9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125"/>
          <p:cNvSpPr>
            <a:spLocks noChangeArrowheads="1"/>
          </p:cNvSpPr>
          <p:nvPr/>
        </p:nvSpPr>
        <p:spPr bwMode="auto">
          <a:xfrm>
            <a:off x="10137676" y="2203055"/>
            <a:ext cx="278001" cy="283507"/>
          </a:xfrm>
          <a:custGeom>
            <a:avLst/>
            <a:gdLst>
              <a:gd name="T0" fmla="*/ 399 w 445"/>
              <a:gd name="T1" fmla="*/ 0 h 453"/>
              <a:gd name="T2" fmla="*/ 399 w 445"/>
              <a:gd name="T3" fmla="*/ 0 h 453"/>
              <a:gd name="T4" fmla="*/ 169 w 445"/>
              <a:gd name="T5" fmla="*/ 0 h 453"/>
              <a:gd name="T6" fmla="*/ 124 w 445"/>
              <a:gd name="T7" fmla="*/ 53 h 453"/>
              <a:gd name="T8" fmla="*/ 124 w 445"/>
              <a:gd name="T9" fmla="*/ 124 h 453"/>
              <a:gd name="T10" fmla="*/ 169 w 445"/>
              <a:gd name="T11" fmla="*/ 124 h 453"/>
              <a:gd name="T12" fmla="*/ 169 w 445"/>
              <a:gd name="T13" fmla="*/ 53 h 453"/>
              <a:gd name="T14" fmla="*/ 399 w 445"/>
              <a:gd name="T15" fmla="*/ 53 h 453"/>
              <a:gd name="T16" fmla="*/ 399 w 445"/>
              <a:gd name="T17" fmla="*/ 399 h 453"/>
              <a:gd name="T18" fmla="*/ 169 w 445"/>
              <a:gd name="T19" fmla="*/ 399 h 453"/>
              <a:gd name="T20" fmla="*/ 169 w 445"/>
              <a:gd name="T21" fmla="*/ 346 h 453"/>
              <a:gd name="T22" fmla="*/ 124 w 445"/>
              <a:gd name="T23" fmla="*/ 346 h 453"/>
              <a:gd name="T24" fmla="*/ 124 w 445"/>
              <a:gd name="T25" fmla="*/ 399 h 453"/>
              <a:gd name="T26" fmla="*/ 169 w 445"/>
              <a:gd name="T27" fmla="*/ 452 h 453"/>
              <a:gd name="T28" fmla="*/ 399 w 445"/>
              <a:gd name="T29" fmla="*/ 452 h 453"/>
              <a:gd name="T30" fmla="*/ 444 w 445"/>
              <a:gd name="T31" fmla="*/ 399 h 453"/>
              <a:gd name="T32" fmla="*/ 444 w 445"/>
              <a:gd name="T33" fmla="*/ 53 h 453"/>
              <a:gd name="T34" fmla="*/ 399 w 445"/>
              <a:gd name="T35" fmla="*/ 0 h 453"/>
              <a:gd name="T36" fmla="*/ 222 w 445"/>
              <a:gd name="T37" fmla="*/ 337 h 453"/>
              <a:gd name="T38" fmla="*/ 222 w 445"/>
              <a:gd name="T39" fmla="*/ 337 h 453"/>
              <a:gd name="T40" fmla="*/ 319 w 445"/>
              <a:gd name="T41" fmla="*/ 239 h 453"/>
              <a:gd name="T42" fmla="*/ 222 w 445"/>
              <a:gd name="T43" fmla="*/ 142 h 453"/>
              <a:gd name="T44" fmla="*/ 222 w 445"/>
              <a:gd name="T45" fmla="*/ 204 h 453"/>
              <a:gd name="T46" fmla="*/ 0 w 445"/>
              <a:gd name="T47" fmla="*/ 204 h 453"/>
              <a:gd name="T48" fmla="*/ 0 w 445"/>
              <a:gd name="T49" fmla="*/ 275 h 453"/>
              <a:gd name="T50" fmla="*/ 222 w 445"/>
              <a:gd name="T51" fmla="*/ 275 h 453"/>
              <a:gd name="T52" fmla="*/ 222 w 445"/>
              <a:gd name="T53" fmla="*/ 33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5" h="453">
                <a:moveTo>
                  <a:pt x="399" y="0"/>
                </a:moveTo>
                <a:lnTo>
                  <a:pt x="399" y="0"/>
                </a:lnTo>
                <a:cubicBezTo>
                  <a:pt x="169" y="0"/>
                  <a:pt x="169" y="0"/>
                  <a:pt x="169" y="0"/>
                </a:cubicBezTo>
                <a:cubicBezTo>
                  <a:pt x="142" y="0"/>
                  <a:pt x="124" y="27"/>
                  <a:pt x="124" y="5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3"/>
                  <a:pt x="169" y="53"/>
                  <a:pt x="169" y="53"/>
                </a:cubicBezTo>
                <a:cubicBezTo>
                  <a:pt x="399" y="53"/>
                  <a:pt x="399" y="53"/>
                  <a:pt x="399" y="53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124" y="399"/>
                  <a:pt x="124" y="399"/>
                  <a:pt x="124" y="399"/>
                </a:cubicBezTo>
                <a:cubicBezTo>
                  <a:pt x="124" y="425"/>
                  <a:pt x="142" y="452"/>
                  <a:pt x="169" y="452"/>
                </a:cubicBezTo>
                <a:cubicBezTo>
                  <a:pt x="399" y="452"/>
                  <a:pt x="399" y="452"/>
                  <a:pt x="399" y="452"/>
                </a:cubicBezTo>
                <a:cubicBezTo>
                  <a:pt x="425" y="452"/>
                  <a:pt x="444" y="425"/>
                  <a:pt x="444" y="399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44" y="27"/>
                  <a:pt x="425" y="0"/>
                  <a:pt x="399" y="0"/>
                </a:cubicBezTo>
                <a:close/>
                <a:moveTo>
                  <a:pt x="222" y="337"/>
                </a:moveTo>
                <a:lnTo>
                  <a:pt x="222" y="337"/>
                </a:lnTo>
                <a:cubicBezTo>
                  <a:pt x="319" y="239"/>
                  <a:pt x="319" y="239"/>
                  <a:pt x="319" y="239"/>
                </a:cubicBezTo>
                <a:cubicBezTo>
                  <a:pt x="222" y="142"/>
                  <a:pt x="222" y="142"/>
                  <a:pt x="222" y="142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75"/>
                  <a:pt x="0" y="275"/>
                  <a:pt x="0" y="275"/>
                </a:cubicBezTo>
                <a:cubicBezTo>
                  <a:pt x="222" y="275"/>
                  <a:pt x="222" y="275"/>
                  <a:pt x="222" y="275"/>
                </a:cubicBezTo>
                <a:lnTo>
                  <a:pt x="222" y="33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128"/>
          <p:cNvSpPr>
            <a:spLocks noChangeArrowheads="1"/>
          </p:cNvSpPr>
          <p:nvPr/>
        </p:nvSpPr>
        <p:spPr bwMode="auto">
          <a:xfrm>
            <a:off x="9507356" y="1578241"/>
            <a:ext cx="300022" cy="294515"/>
          </a:xfrm>
          <a:custGeom>
            <a:avLst/>
            <a:gdLst>
              <a:gd name="T0" fmla="*/ 115 w 479"/>
              <a:gd name="T1" fmla="*/ 275 h 471"/>
              <a:gd name="T2" fmla="*/ 115 w 479"/>
              <a:gd name="T3" fmla="*/ 275 h 471"/>
              <a:gd name="T4" fmla="*/ 203 w 479"/>
              <a:gd name="T5" fmla="*/ 364 h 471"/>
              <a:gd name="T6" fmla="*/ 363 w 479"/>
              <a:gd name="T7" fmla="*/ 196 h 471"/>
              <a:gd name="T8" fmla="*/ 274 w 479"/>
              <a:gd name="T9" fmla="*/ 107 h 471"/>
              <a:gd name="T10" fmla="*/ 115 w 479"/>
              <a:gd name="T11" fmla="*/ 275 h 471"/>
              <a:gd name="T12" fmla="*/ 461 w 479"/>
              <a:gd name="T13" fmla="*/ 151 h 471"/>
              <a:gd name="T14" fmla="*/ 461 w 479"/>
              <a:gd name="T15" fmla="*/ 151 h 471"/>
              <a:gd name="T16" fmla="*/ 425 w 479"/>
              <a:gd name="T17" fmla="*/ 116 h 471"/>
              <a:gd name="T18" fmla="*/ 399 w 479"/>
              <a:gd name="T19" fmla="*/ 116 h 471"/>
              <a:gd name="T20" fmla="*/ 355 w 479"/>
              <a:gd name="T21" fmla="*/ 72 h 471"/>
              <a:gd name="T22" fmla="*/ 363 w 479"/>
              <a:gd name="T23" fmla="*/ 45 h 471"/>
              <a:gd name="T24" fmla="*/ 319 w 479"/>
              <a:gd name="T25" fmla="*/ 9 h 471"/>
              <a:gd name="T26" fmla="*/ 284 w 479"/>
              <a:gd name="T27" fmla="*/ 9 h 471"/>
              <a:gd name="T28" fmla="*/ 9 w 479"/>
              <a:gd name="T29" fmla="*/ 284 h 471"/>
              <a:gd name="T30" fmla="*/ 9 w 479"/>
              <a:gd name="T31" fmla="*/ 319 h 471"/>
              <a:gd name="T32" fmla="*/ 53 w 479"/>
              <a:gd name="T33" fmla="*/ 355 h 471"/>
              <a:gd name="T34" fmla="*/ 71 w 479"/>
              <a:gd name="T35" fmla="*/ 347 h 471"/>
              <a:gd name="T36" fmla="*/ 124 w 479"/>
              <a:gd name="T37" fmla="*/ 400 h 471"/>
              <a:gd name="T38" fmla="*/ 115 w 479"/>
              <a:gd name="T39" fmla="*/ 426 h 471"/>
              <a:gd name="T40" fmla="*/ 159 w 479"/>
              <a:gd name="T41" fmla="*/ 462 h 471"/>
              <a:gd name="T42" fmla="*/ 195 w 479"/>
              <a:gd name="T43" fmla="*/ 462 h 471"/>
              <a:gd name="T44" fmla="*/ 461 w 479"/>
              <a:gd name="T45" fmla="*/ 187 h 471"/>
              <a:gd name="T46" fmla="*/ 461 w 479"/>
              <a:gd name="T47" fmla="*/ 151 h 471"/>
              <a:gd name="T48" fmla="*/ 203 w 479"/>
              <a:gd name="T49" fmla="*/ 400 h 471"/>
              <a:gd name="T50" fmla="*/ 203 w 479"/>
              <a:gd name="T51" fmla="*/ 400 h 471"/>
              <a:gd name="T52" fmla="*/ 71 w 479"/>
              <a:gd name="T53" fmla="*/ 275 h 471"/>
              <a:gd name="T54" fmla="*/ 274 w 479"/>
              <a:gd name="T55" fmla="*/ 72 h 471"/>
              <a:gd name="T56" fmla="*/ 399 w 479"/>
              <a:gd name="T57" fmla="*/ 196 h 471"/>
              <a:gd name="T58" fmla="*/ 203 w 479"/>
              <a:gd name="T59" fmla="*/ 40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9" h="471">
                <a:moveTo>
                  <a:pt x="115" y="275"/>
                </a:moveTo>
                <a:lnTo>
                  <a:pt x="115" y="275"/>
                </a:lnTo>
                <a:cubicBezTo>
                  <a:pt x="203" y="364"/>
                  <a:pt x="203" y="364"/>
                  <a:pt x="203" y="364"/>
                </a:cubicBezTo>
                <a:cubicBezTo>
                  <a:pt x="363" y="196"/>
                  <a:pt x="363" y="196"/>
                  <a:pt x="363" y="196"/>
                </a:cubicBezTo>
                <a:cubicBezTo>
                  <a:pt x="274" y="107"/>
                  <a:pt x="274" y="107"/>
                  <a:pt x="274" y="107"/>
                </a:cubicBezTo>
                <a:lnTo>
                  <a:pt x="115" y="275"/>
                </a:lnTo>
                <a:close/>
                <a:moveTo>
                  <a:pt x="461" y="151"/>
                </a:moveTo>
                <a:lnTo>
                  <a:pt x="461" y="151"/>
                </a:lnTo>
                <a:cubicBezTo>
                  <a:pt x="425" y="116"/>
                  <a:pt x="425" y="116"/>
                  <a:pt x="425" y="116"/>
                </a:cubicBezTo>
                <a:cubicBezTo>
                  <a:pt x="416" y="116"/>
                  <a:pt x="408" y="116"/>
                  <a:pt x="399" y="116"/>
                </a:cubicBezTo>
                <a:cubicBezTo>
                  <a:pt x="372" y="116"/>
                  <a:pt x="355" y="98"/>
                  <a:pt x="355" y="72"/>
                </a:cubicBezTo>
                <a:cubicBezTo>
                  <a:pt x="355" y="63"/>
                  <a:pt x="355" y="54"/>
                  <a:pt x="363" y="45"/>
                </a:cubicBezTo>
                <a:cubicBezTo>
                  <a:pt x="319" y="9"/>
                  <a:pt x="319" y="9"/>
                  <a:pt x="319" y="9"/>
                </a:cubicBezTo>
                <a:cubicBezTo>
                  <a:pt x="310" y="0"/>
                  <a:pt x="293" y="0"/>
                  <a:pt x="284" y="9"/>
                </a:cubicBezTo>
                <a:cubicBezTo>
                  <a:pt x="9" y="284"/>
                  <a:pt x="9" y="284"/>
                  <a:pt x="9" y="284"/>
                </a:cubicBezTo>
                <a:cubicBezTo>
                  <a:pt x="0" y="293"/>
                  <a:pt x="0" y="311"/>
                  <a:pt x="9" y="319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47"/>
                  <a:pt x="62" y="347"/>
                  <a:pt x="71" y="347"/>
                </a:cubicBezTo>
                <a:cubicBezTo>
                  <a:pt x="106" y="347"/>
                  <a:pt x="124" y="373"/>
                  <a:pt x="124" y="400"/>
                </a:cubicBezTo>
                <a:cubicBezTo>
                  <a:pt x="124" y="409"/>
                  <a:pt x="124" y="417"/>
                  <a:pt x="115" y="426"/>
                </a:cubicBezTo>
                <a:cubicBezTo>
                  <a:pt x="159" y="462"/>
                  <a:pt x="159" y="462"/>
                  <a:pt x="159" y="462"/>
                </a:cubicBezTo>
                <a:cubicBezTo>
                  <a:pt x="168" y="470"/>
                  <a:pt x="186" y="470"/>
                  <a:pt x="195" y="462"/>
                </a:cubicBezTo>
                <a:cubicBezTo>
                  <a:pt x="461" y="187"/>
                  <a:pt x="461" y="187"/>
                  <a:pt x="461" y="187"/>
                </a:cubicBezTo>
                <a:cubicBezTo>
                  <a:pt x="478" y="178"/>
                  <a:pt x="478" y="160"/>
                  <a:pt x="461" y="151"/>
                </a:cubicBezTo>
                <a:close/>
                <a:moveTo>
                  <a:pt x="203" y="400"/>
                </a:moveTo>
                <a:lnTo>
                  <a:pt x="203" y="400"/>
                </a:lnTo>
                <a:cubicBezTo>
                  <a:pt x="71" y="275"/>
                  <a:pt x="71" y="275"/>
                  <a:pt x="71" y="275"/>
                </a:cubicBezTo>
                <a:cubicBezTo>
                  <a:pt x="274" y="72"/>
                  <a:pt x="274" y="72"/>
                  <a:pt x="274" y="72"/>
                </a:cubicBezTo>
                <a:cubicBezTo>
                  <a:pt x="399" y="196"/>
                  <a:pt x="399" y="196"/>
                  <a:pt x="399" y="196"/>
                </a:cubicBezTo>
                <a:lnTo>
                  <a:pt x="203" y="40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130"/>
          <p:cNvSpPr>
            <a:spLocks noChangeArrowheads="1"/>
          </p:cNvSpPr>
          <p:nvPr/>
        </p:nvSpPr>
        <p:spPr bwMode="auto">
          <a:xfrm>
            <a:off x="10617940" y="1632916"/>
            <a:ext cx="278003" cy="187170"/>
          </a:xfrm>
          <a:custGeom>
            <a:avLst/>
            <a:gdLst>
              <a:gd name="T0" fmla="*/ 416 w 445"/>
              <a:gd name="T1" fmla="*/ 0 h 302"/>
              <a:gd name="T2" fmla="*/ 416 w 445"/>
              <a:gd name="T3" fmla="*/ 0 h 302"/>
              <a:gd name="T4" fmla="*/ 195 w 445"/>
              <a:gd name="T5" fmla="*/ 0 h 302"/>
              <a:gd name="T6" fmla="*/ 195 w 445"/>
              <a:gd name="T7" fmla="*/ 123 h 302"/>
              <a:gd name="T8" fmla="*/ 444 w 445"/>
              <a:gd name="T9" fmla="*/ 123 h 302"/>
              <a:gd name="T10" fmla="*/ 444 w 445"/>
              <a:gd name="T11" fmla="*/ 26 h 302"/>
              <a:gd name="T12" fmla="*/ 416 w 445"/>
              <a:gd name="T13" fmla="*/ 0 h 302"/>
              <a:gd name="T14" fmla="*/ 0 w 445"/>
              <a:gd name="T15" fmla="*/ 274 h 302"/>
              <a:gd name="T16" fmla="*/ 0 w 445"/>
              <a:gd name="T17" fmla="*/ 274 h 302"/>
              <a:gd name="T18" fmla="*/ 18 w 445"/>
              <a:gd name="T19" fmla="*/ 301 h 302"/>
              <a:gd name="T20" fmla="*/ 151 w 445"/>
              <a:gd name="T21" fmla="*/ 301 h 302"/>
              <a:gd name="T22" fmla="*/ 151 w 445"/>
              <a:gd name="T23" fmla="*/ 176 h 302"/>
              <a:gd name="T24" fmla="*/ 0 w 445"/>
              <a:gd name="T25" fmla="*/ 176 h 302"/>
              <a:gd name="T26" fmla="*/ 0 w 445"/>
              <a:gd name="T27" fmla="*/ 274 h 302"/>
              <a:gd name="T28" fmla="*/ 195 w 445"/>
              <a:gd name="T29" fmla="*/ 301 h 302"/>
              <a:gd name="T30" fmla="*/ 195 w 445"/>
              <a:gd name="T31" fmla="*/ 301 h 302"/>
              <a:gd name="T32" fmla="*/ 416 w 445"/>
              <a:gd name="T33" fmla="*/ 301 h 302"/>
              <a:gd name="T34" fmla="*/ 444 w 445"/>
              <a:gd name="T35" fmla="*/ 274 h 302"/>
              <a:gd name="T36" fmla="*/ 444 w 445"/>
              <a:gd name="T37" fmla="*/ 176 h 302"/>
              <a:gd name="T38" fmla="*/ 195 w 445"/>
              <a:gd name="T39" fmla="*/ 176 h 302"/>
              <a:gd name="T40" fmla="*/ 195 w 445"/>
              <a:gd name="T41" fmla="*/ 301 h 302"/>
              <a:gd name="T42" fmla="*/ 0 w 445"/>
              <a:gd name="T43" fmla="*/ 26 h 302"/>
              <a:gd name="T44" fmla="*/ 0 w 445"/>
              <a:gd name="T45" fmla="*/ 26 h 302"/>
              <a:gd name="T46" fmla="*/ 0 w 445"/>
              <a:gd name="T47" fmla="*/ 123 h 302"/>
              <a:gd name="T48" fmla="*/ 151 w 445"/>
              <a:gd name="T49" fmla="*/ 123 h 302"/>
              <a:gd name="T50" fmla="*/ 151 w 445"/>
              <a:gd name="T51" fmla="*/ 0 h 302"/>
              <a:gd name="T52" fmla="*/ 18 w 445"/>
              <a:gd name="T53" fmla="*/ 0 h 302"/>
              <a:gd name="T54" fmla="*/ 0 w 445"/>
              <a:gd name="T55" fmla="*/ 2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5" h="302">
                <a:moveTo>
                  <a:pt x="416" y="0"/>
                </a:moveTo>
                <a:lnTo>
                  <a:pt x="416" y="0"/>
                </a:lnTo>
                <a:cubicBezTo>
                  <a:pt x="195" y="0"/>
                  <a:pt x="195" y="0"/>
                  <a:pt x="195" y="0"/>
                </a:cubicBezTo>
                <a:cubicBezTo>
                  <a:pt x="195" y="123"/>
                  <a:pt x="195" y="123"/>
                  <a:pt x="195" y="123"/>
                </a:cubicBezTo>
                <a:cubicBezTo>
                  <a:pt x="444" y="123"/>
                  <a:pt x="444" y="123"/>
                  <a:pt x="444" y="123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44" y="17"/>
                  <a:pt x="434" y="0"/>
                  <a:pt x="416" y="0"/>
                </a:cubicBezTo>
                <a:close/>
                <a:moveTo>
                  <a:pt x="0" y="274"/>
                </a:moveTo>
                <a:lnTo>
                  <a:pt x="0" y="274"/>
                </a:lnTo>
                <a:cubicBezTo>
                  <a:pt x="0" y="292"/>
                  <a:pt x="0" y="301"/>
                  <a:pt x="18" y="301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274"/>
                </a:lnTo>
                <a:close/>
                <a:moveTo>
                  <a:pt x="195" y="301"/>
                </a:moveTo>
                <a:lnTo>
                  <a:pt x="195" y="301"/>
                </a:lnTo>
                <a:cubicBezTo>
                  <a:pt x="416" y="301"/>
                  <a:pt x="416" y="301"/>
                  <a:pt x="416" y="301"/>
                </a:cubicBezTo>
                <a:cubicBezTo>
                  <a:pt x="434" y="301"/>
                  <a:pt x="444" y="292"/>
                  <a:pt x="444" y="274"/>
                </a:cubicBezTo>
                <a:cubicBezTo>
                  <a:pt x="444" y="176"/>
                  <a:pt x="444" y="176"/>
                  <a:pt x="444" y="176"/>
                </a:cubicBezTo>
                <a:cubicBezTo>
                  <a:pt x="195" y="176"/>
                  <a:pt x="195" y="176"/>
                  <a:pt x="195" y="176"/>
                </a:cubicBezTo>
                <a:lnTo>
                  <a:pt x="195" y="30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123"/>
                  <a:pt x="0" y="123"/>
                  <a:pt x="0" y="123"/>
                </a:cubicBezTo>
                <a:cubicBezTo>
                  <a:pt x="151" y="123"/>
                  <a:pt x="151" y="123"/>
                  <a:pt x="151" y="123"/>
                </a:cubicBezTo>
                <a:cubicBezTo>
                  <a:pt x="151" y="0"/>
                  <a:pt x="151" y="0"/>
                  <a:pt x="15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17"/>
                  <a:pt x="0" y="2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150"/>
          <p:cNvSpPr>
            <a:spLocks noChangeArrowheads="1"/>
          </p:cNvSpPr>
          <p:nvPr/>
        </p:nvSpPr>
        <p:spPr bwMode="auto">
          <a:xfrm>
            <a:off x="9518366" y="2203055"/>
            <a:ext cx="278003" cy="283507"/>
          </a:xfrm>
          <a:custGeom>
            <a:avLst/>
            <a:gdLst>
              <a:gd name="T0" fmla="*/ 247 w 444"/>
              <a:gd name="T1" fmla="*/ 399 h 453"/>
              <a:gd name="T2" fmla="*/ 247 w 444"/>
              <a:gd name="T3" fmla="*/ 399 h 453"/>
              <a:gd name="T4" fmla="*/ 44 w 444"/>
              <a:gd name="T5" fmla="*/ 399 h 453"/>
              <a:gd name="T6" fmla="*/ 44 w 444"/>
              <a:gd name="T7" fmla="*/ 53 h 453"/>
              <a:gd name="T8" fmla="*/ 247 w 444"/>
              <a:gd name="T9" fmla="*/ 53 h 453"/>
              <a:gd name="T10" fmla="*/ 247 w 444"/>
              <a:gd name="T11" fmla="*/ 124 h 453"/>
              <a:gd name="T12" fmla="*/ 292 w 444"/>
              <a:gd name="T13" fmla="*/ 124 h 453"/>
              <a:gd name="T14" fmla="*/ 292 w 444"/>
              <a:gd name="T15" fmla="*/ 53 h 453"/>
              <a:gd name="T16" fmla="*/ 247 w 444"/>
              <a:gd name="T17" fmla="*/ 0 h 453"/>
              <a:gd name="T18" fmla="*/ 44 w 444"/>
              <a:gd name="T19" fmla="*/ 0 h 453"/>
              <a:gd name="T20" fmla="*/ 0 w 444"/>
              <a:gd name="T21" fmla="*/ 53 h 453"/>
              <a:gd name="T22" fmla="*/ 0 w 444"/>
              <a:gd name="T23" fmla="*/ 399 h 453"/>
              <a:gd name="T24" fmla="*/ 44 w 444"/>
              <a:gd name="T25" fmla="*/ 452 h 453"/>
              <a:gd name="T26" fmla="*/ 247 w 444"/>
              <a:gd name="T27" fmla="*/ 452 h 453"/>
              <a:gd name="T28" fmla="*/ 292 w 444"/>
              <a:gd name="T29" fmla="*/ 399 h 453"/>
              <a:gd name="T30" fmla="*/ 292 w 444"/>
              <a:gd name="T31" fmla="*/ 346 h 453"/>
              <a:gd name="T32" fmla="*/ 247 w 444"/>
              <a:gd name="T33" fmla="*/ 346 h 453"/>
              <a:gd name="T34" fmla="*/ 247 w 444"/>
              <a:gd name="T35" fmla="*/ 399 h 453"/>
              <a:gd name="T36" fmla="*/ 443 w 444"/>
              <a:gd name="T37" fmla="*/ 239 h 453"/>
              <a:gd name="T38" fmla="*/ 443 w 444"/>
              <a:gd name="T39" fmla="*/ 239 h 453"/>
              <a:gd name="T40" fmla="*/ 345 w 444"/>
              <a:gd name="T41" fmla="*/ 142 h 453"/>
              <a:gd name="T42" fmla="*/ 345 w 444"/>
              <a:gd name="T43" fmla="*/ 204 h 453"/>
              <a:gd name="T44" fmla="*/ 124 w 444"/>
              <a:gd name="T45" fmla="*/ 204 h 453"/>
              <a:gd name="T46" fmla="*/ 124 w 444"/>
              <a:gd name="T47" fmla="*/ 275 h 453"/>
              <a:gd name="T48" fmla="*/ 345 w 444"/>
              <a:gd name="T49" fmla="*/ 275 h 453"/>
              <a:gd name="T50" fmla="*/ 345 w 444"/>
              <a:gd name="T51" fmla="*/ 337 h 453"/>
              <a:gd name="T52" fmla="*/ 443 w 444"/>
              <a:gd name="T5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4" h="453">
                <a:moveTo>
                  <a:pt x="247" y="399"/>
                </a:moveTo>
                <a:lnTo>
                  <a:pt x="247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92" y="53"/>
                  <a:pt x="292" y="53"/>
                  <a:pt x="292" y="53"/>
                </a:cubicBezTo>
                <a:cubicBezTo>
                  <a:pt x="292" y="27"/>
                  <a:pt x="275" y="0"/>
                  <a:pt x="2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52"/>
                  <a:pt x="44" y="452"/>
                </a:cubicBezTo>
                <a:cubicBezTo>
                  <a:pt x="247" y="452"/>
                  <a:pt x="247" y="452"/>
                  <a:pt x="247" y="452"/>
                </a:cubicBezTo>
                <a:cubicBezTo>
                  <a:pt x="275" y="452"/>
                  <a:pt x="292" y="425"/>
                  <a:pt x="292" y="399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47" y="346"/>
                  <a:pt x="247" y="346"/>
                  <a:pt x="247" y="346"/>
                </a:cubicBezTo>
                <a:lnTo>
                  <a:pt x="247" y="399"/>
                </a:lnTo>
                <a:close/>
                <a:moveTo>
                  <a:pt x="443" y="239"/>
                </a:moveTo>
                <a:lnTo>
                  <a:pt x="443" y="239"/>
                </a:lnTo>
                <a:cubicBezTo>
                  <a:pt x="345" y="142"/>
                  <a:pt x="345" y="142"/>
                  <a:pt x="345" y="142"/>
                </a:cubicBezTo>
                <a:cubicBezTo>
                  <a:pt x="345" y="204"/>
                  <a:pt x="345" y="204"/>
                  <a:pt x="345" y="204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45" y="337"/>
                  <a:pt x="345" y="337"/>
                  <a:pt x="345" y="337"/>
                </a:cubicBezTo>
                <a:lnTo>
                  <a:pt x="443" y="23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157"/>
          <p:cNvSpPr>
            <a:spLocks noChangeArrowheads="1"/>
          </p:cNvSpPr>
          <p:nvPr/>
        </p:nvSpPr>
        <p:spPr bwMode="auto">
          <a:xfrm>
            <a:off x="9518366" y="3491220"/>
            <a:ext cx="278003" cy="181664"/>
          </a:xfrm>
          <a:custGeom>
            <a:avLst/>
            <a:gdLst>
              <a:gd name="T0" fmla="*/ 398 w 444"/>
              <a:gd name="T1" fmla="*/ 53 h 293"/>
              <a:gd name="T2" fmla="*/ 398 w 444"/>
              <a:gd name="T3" fmla="*/ 53 h 293"/>
              <a:gd name="T4" fmla="*/ 301 w 444"/>
              <a:gd name="T5" fmla="*/ 53 h 293"/>
              <a:gd name="T6" fmla="*/ 301 w 444"/>
              <a:gd name="T7" fmla="*/ 124 h 293"/>
              <a:gd name="T8" fmla="*/ 372 w 444"/>
              <a:gd name="T9" fmla="*/ 124 h 293"/>
              <a:gd name="T10" fmla="*/ 372 w 444"/>
              <a:gd name="T11" fmla="*/ 221 h 293"/>
              <a:gd name="T12" fmla="*/ 71 w 444"/>
              <a:gd name="T13" fmla="*/ 221 h 293"/>
              <a:gd name="T14" fmla="*/ 71 w 444"/>
              <a:gd name="T15" fmla="*/ 124 h 293"/>
              <a:gd name="T16" fmla="*/ 168 w 444"/>
              <a:gd name="T17" fmla="*/ 124 h 293"/>
              <a:gd name="T18" fmla="*/ 168 w 444"/>
              <a:gd name="T19" fmla="*/ 177 h 293"/>
              <a:gd name="T20" fmla="*/ 275 w 444"/>
              <a:gd name="T21" fmla="*/ 89 h 293"/>
              <a:gd name="T22" fmla="*/ 168 w 444"/>
              <a:gd name="T23" fmla="*/ 0 h 293"/>
              <a:gd name="T24" fmla="*/ 168 w 444"/>
              <a:gd name="T25" fmla="*/ 53 h 293"/>
              <a:gd name="T26" fmla="*/ 44 w 444"/>
              <a:gd name="T27" fmla="*/ 53 h 293"/>
              <a:gd name="T28" fmla="*/ 0 w 444"/>
              <a:gd name="T29" fmla="*/ 97 h 293"/>
              <a:gd name="T30" fmla="*/ 0 w 444"/>
              <a:gd name="T31" fmla="*/ 248 h 293"/>
              <a:gd name="T32" fmla="*/ 44 w 444"/>
              <a:gd name="T33" fmla="*/ 292 h 293"/>
              <a:gd name="T34" fmla="*/ 398 w 444"/>
              <a:gd name="T35" fmla="*/ 292 h 293"/>
              <a:gd name="T36" fmla="*/ 443 w 444"/>
              <a:gd name="T37" fmla="*/ 248 h 293"/>
              <a:gd name="T38" fmla="*/ 443 w 444"/>
              <a:gd name="T39" fmla="*/ 97 h 293"/>
              <a:gd name="T40" fmla="*/ 398 w 444"/>
              <a:gd name="T41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4" h="293">
                <a:moveTo>
                  <a:pt x="398" y="53"/>
                </a:moveTo>
                <a:lnTo>
                  <a:pt x="398" y="53"/>
                </a:lnTo>
                <a:cubicBezTo>
                  <a:pt x="301" y="53"/>
                  <a:pt x="301" y="53"/>
                  <a:pt x="301" y="5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221"/>
                  <a:pt x="372" y="221"/>
                  <a:pt x="372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18" y="53"/>
                  <a:pt x="0" y="71"/>
                  <a:pt x="0" y="97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4"/>
                  <a:pt x="18" y="292"/>
                  <a:pt x="44" y="292"/>
                </a:cubicBezTo>
                <a:cubicBezTo>
                  <a:pt x="398" y="292"/>
                  <a:pt x="398" y="292"/>
                  <a:pt x="398" y="292"/>
                </a:cubicBezTo>
                <a:cubicBezTo>
                  <a:pt x="425" y="292"/>
                  <a:pt x="443" y="274"/>
                  <a:pt x="443" y="248"/>
                </a:cubicBezTo>
                <a:cubicBezTo>
                  <a:pt x="443" y="97"/>
                  <a:pt x="443" y="97"/>
                  <a:pt x="443" y="97"/>
                </a:cubicBezTo>
                <a:cubicBezTo>
                  <a:pt x="443" y="71"/>
                  <a:pt x="425" y="53"/>
                  <a:pt x="398" y="53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162"/>
          <p:cNvSpPr>
            <a:spLocks noChangeArrowheads="1"/>
          </p:cNvSpPr>
          <p:nvPr/>
        </p:nvSpPr>
        <p:spPr bwMode="auto">
          <a:xfrm>
            <a:off x="11253765" y="2224699"/>
            <a:ext cx="244970" cy="247725"/>
          </a:xfrm>
          <a:custGeom>
            <a:avLst/>
            <a:gdLst>
              <a:gd name="T0" fmla="*/ 346 w 391"/>
              <a:gd name="T1" fmla="*/ 0 h 399"/>
              <a:gd name="T2" fmla="*/ 346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6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6 w 391"/>
              <a:gd name="T19" fmla="*/ 0 h 399"/>
              <a:gd name="T20" fmla="*/ 319 w 391"/>
              <a:gd name="T21" fmla="*/ 221 h 399"/>
              <a:gd name="T22" fmla="*/ 319 w 391"/>
              <a:gd name="T23" fmla="*/ 221 h 399"/>
              <a:gd name="T24" fmla="*/ 222 w 391"/>
              <a:gd name="T25" fmla="*/ 221 h 399"/>
              <a:gd name="T26" fmla="*/ 222 w 391"/>
              <a:gd name="T27" fmla="*/ 319 h 399"/>
              <a:gd name="T28" fmla="*/ 169 w 391"/>
              <a:gd name="T29" fmla="*/ 319 h 399"/>
              <a:gd name="T30" fmla="*/ 169 w 391"/>
              <a:gd name="T31" fmla="*/ 221 h 399"/>
              <a:gd name="T32" fmla="*/ 71 w 391"/>
              <a:gd name="T33" fmla="*/ 221 h 399"/>
              <a:gd name="T34" fmla="*/ 71 w 391"/>
              <a:gd name="T35" fmla="*/ 177 h 399"/>
              <a:gd name="T36" fmla="*/ 169 w 391"/>
              <a:gd name="T37" fmla="*/ 177 h 399"/>
              <a:gd name="T38" fmla="*/ 169 w 391"/>
              <a:gd name="T39" fmla="*/ 70 h 399"/>
              <a:gd name="T40" fmla="*/ 222 w 391"/>
              <a:gd name="T41" fmla="*/ 70 h 399"/>
              <a:gd name="T42" fmla="*/ 222 w 391"/>
              <a:gd name="T43" fmla="*/ 177 h 399"/>
              <a:gd name="T44" fmla="*/ 319 w 391"/>
              <a:gd name="T45" fmla="*/ 177 h 399"/>
              <a:gd name="T46" fmla="*/ 319 w 391"/>
              <a:gd name="T47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6" y="0"/>
                </a:moveTo>
                <a:lnTo>
                  <a:pt x="346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6" y="398"/>
                  <a:pt x="346" y="398"/>
                  <a:pt x="346" y="398"/>
                </a:cubicBezTo>
                <a:cubicBezTo>
                  <a:pt x="373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3" y="0"/>
                  <a:pt x="346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222" y="221"/>
                  <a:pt x="222" y="221"/>
                  <a:pt x="222" y="221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22" y="70"/>
                  <a:pt x="222" y="70"/>
                  <a:pt x="222" y="7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163"/>
          <p:cNvSpPr>
            <a:spLocks noChangeArrowheads="1"/>
          </p:cNvSpPr>
          <p:nvPr/>
        </p:nvSpPr>
        <p:spPr bwMode="auto">
          <a:xfrm>
            <a:off x="10634455" y="2224699"/>
            <a:ext cx="242218" cy="247725"/>
          </a:xfrm>
          <a:custGeom>
            <a:avLst/>
            <a:gdLst>
              <a:gd name="T0" fmla="*/ 345 w 390"/>
              <a:gd name="T1" fmla="*/ 0 h 399"/>
              <a:gd name="T2" fmla="*/ 345 w 390"/>
              <a:gd name="T3" fmla="*/ 0 h 399"/>
              <a:gd name="T4" fmla="*/ 44 w 390"/>
              <a:gd name="T5" fmla="*/ 0 h 399"/>
              <a:gd name="T6" fmla="*/ 0 w 390"/>
              <a:gd name="T7" fmla="*/ 53 h 399"/>
              <a:gd name="T8" fmla="*/ 0 w 390"/>
              <a:gd name="T9" fmla="*/ 345 h 399"/>
              <a:gd name="T10" fmla="*/ 44 w 390"/>
              <a:gd name="T11" fmla="*/ 398 h 399"/>
              <a:gd name="T12" fmla="*/ 345 w 390"/>
              <a:gd name="T13" fmla="*/ 398 h 399"/>
              <a:gd name="T14" fmla="*/ 389 w 390"/>
              <a:gd name="T15" fmla="*/ 345 h 399"/>
              <a:gd name="T16" fmla="*/ 389 w 390"/>
              <a:gd name="T17" fmla="*/ 53 h 399"/>
              <a:gd name="T18" fmla="*/ 345 w 390"/>
              <a:gd name="T19" fmla="*/ 0 h 399"/>
              <a:gd name="T20" fmla="*/ 319 w 390"/>
              <a:gd name="T21" fmla="*/ 221 h 399"/>
              <a:gd name="T22" fmla="*/ 319 w 390"/>
              <a:gd name="T23" fmla="*/ 221 h 399"/>
              <a:gd name="T24" fmla="*/ 70 w 390"/>
              <a:gd name="T25" fmla="*/ 221 h 399"/>
              <a:gd name="T26" fmla="*/ 70 w 390"/>
              <a:gd name="T27" fmla="*/ 177 h 399"/>
              <a:gd name="T28" fmla="*/ 319 w 390"/>
              <a:gd name="T29" fmla="*/ 177 h 399"/>
              <a:gd name="T30" fmla="*/ 319 w 390"/>
              <a:gd name="T31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0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89" y="372"/>
                  <a:pt x="389" y="345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17"/>
                  <a:pt x="372" y="0"/>
                  <a:pt x="345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70" y="221"/>
                  <a:pt x="70" y="221"/>
                  <a:pt x="70" y="221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164"/>
          <p:cNvSpPr>
            <a:spLocks noChangeArrowheads="1"/>
          </p:cNvSpPr>
          <p:nvPr/>
        </p:nvSpPr>
        <p:spPr bwMode="auto">
          <a:xfrm>
            <a:off x="9551396" y="2860337"/>
            <a:ext cx="244972" cy="247725"/>
          </a:xfrm>
          <a:custGeom>
            <a:avLst/>
            <a:gdLst>
              <a:gd name="T0" fmla="*/ 345 w 391"/>
              <a:gd name="T1" fmla="*/ 0 h 399"/>
              <a:gd name="T2" fmla="*/ 345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5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5 w 391"/>
              <a:gd name="T19" fmla="*/ 0 h 399"/>
              <a:gd name="T20" fmla="*/ 275 w 391"/>
              <a:gd name="T21" fmla="*/ 319 h 399"/>
              <a:gd name="T22" fmla="*/ 275 w 391"/>
              <a:gd name="T23" fmla="*/ 319 h 399"/>
              <a:gd name="T24" fmla="*/ 194 w 391"/>
              <a:gd name="T25" fmla="*/ 239 h 399"/>
              <a:gd name="T26" fmla="*/ 115 w 391"/>
              <a:gd name="T27" fmla="*/ 319 h 399"/>
              <a:gd name="T28" fmla="*/ 80 w 391"/>
              <a:gd name="T29" fmla="*/ 275 h 399"/>
              <a:gd name="T30" fmla="*/ 150 w 391"/>
              <a:gd name="T31" fmla="*/ 195 h 399"/>
              <a:gd name="T32" fmla="*/ 80 w 391"/>
              <a:gd name="T33" fmla="*/ 124 h 399"/>
              <a:gd name="T34" fmla="*/ 115 w 391"/>
              <a:gd name="T35" fmla="*/ 79 h 399"/>
              <a:gd name="T36" fmla="*/ 194 w 391"/>
              <a:gd name="T37" fmla="*/ 150 h 399"/>
              <a:gd name="T38" fmla="*/ 275 w 391"/>
              <a:gd name="T39" fmla="*/ 79 h 399"/>
              <a:gd name="T40" fmla="*/ 310 w 391"/>
              <a:gd name="T41" fmla="*/ 124 h 399"/>
              <a:gd name="T42" fmla="*/ 239 w 391"/>
              <a:gd name="T43" fmla="*/ 195 h 399"/>
              <a:gd name="T44" fmla="*/ 310 w 391"/>
              <a:gd name="T45" fmla="*/ 275 h 399"/>
              <a:gd name="T46" fmla="*/ 275 w 391"/>
              <a:gd name="T47" fmla="*/ 31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2" y="0"/>
                  <a:pt x="345" y="0"/>
                </a:cubicBezTo>
                <a:close/>
                <a:moveTo>
                  <a:pt x="275" y="319"/>
                </a:moveTo>
                <a:lnTo>
                  <a:pt x="275" y="319"/>
                </a:lnTo>
                <a:cubicBezTo>
                  <a:pt x="194" y="239"/>
                  <a:pt x="194" y="239"/>
                  <a:pt x="194" y="239"/>
                </a:cubicBezTo>
                <a:cubicBezTo>
                  <a:pt x="115" y="319"/>
                  <a:pt x="115" y="319"/>
                  <a:pt x="115" y="319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275" y="79"/>
                  <a:pt x="275" y="79"/>
                  <a:pt x="275" y="79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310" y="275"/>
                  <a:pt x="310" y="275"/>
                  <a:pt x="310" y="275"/>
                </a:cubicBezTo>
                <a:lnTo>
                  <a:pt x="275" y="31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AutoShape 10"/>
          <p:cNvSpPr>
            <a:spLocks/>
          </p:cNvSpPr>
          <p:nvPr/>
        </p:nvSpPr>
        <p:spPr bwMode="auto">
          <a:xfrm>
            <a:off x="5321642" y="4039423"/>
            <a:ext cx="261895" cy="2609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0" name="AutoShape 51"/>
          <p:cNvSpPr>
            <a:spLocks/>
          </p:cNvSpPr>
          <p:nvPr/>
        </p:nvSpPr>
        <p:spPr bwMode="auto">
          <a:xfrm>
            <a:off x="4096212" y="4051283"/>
            <a:ext cx="261895" cy="237197"/>
          </a:xfrm>
          <a:custGeom>
            <a:avLst/>
            <a:gdLst>
              <a:gd name="T0" fmla="*/ 10798 w 21597"/>
              <a:gd name="T1" fmla="*/ 10800 h 21600"/>
              <a:gd name="T2" fmla="*/ 10798 w 21597"/>
              <a:gd name="T3" fmla="*/ 10800 h 21600"/>
              <a:gd name="T4" fmla="*/ 10798 w 21597"/>
              <a:gd name="T5" fmla="*/ 10800 h 21600"/>
              <a:gd name="T6" fmla="*/ 10798 w 2159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7" h="21600">
                <a:moveTo>
                  <a:pt x="3919" y="21599"/>
                </a:moveTo>
                <a:cubicBezTo>
                  <a:pt x="3385" y="21599"/>
                  <a:pt x="2878" y="21485"/>
                  <a:pt x="2408" y="21256"/>
                </a:cubicBezTo>
                <a:cubicBezTo>
                  <a:pt x="1933" y="21027"/>
                  <a:pt x="1519" y="20715"/>
                  <a:pt x="1164" y="20319"/>
                </a:cubicBezTo>
                <a:cubicBezTo>
                  <a:pt x="801" y="19928"/>
                  <a:pt x="520" y="19470"/>
                  <a:pt x="312" y="18947"/>
                </a:cubicBezTo>
                <a:cubicBezTo>
                  <a:pt x="101" y="18430"/>
                  <a:pt x="0" y="17872"/>
                  <a:pt x="0" y="17281"/>
                </a:cubicBezTo>
                <a:lnTo>
                  <a:pt x="0" y="4318"/>
                </a:lnTo>
                <a:cubicBezTo>
                  <a:pt x="0" y="3727"/>
                  <a:pt x="101" y="3169"/>
                  <a:pt x="312" y="2652"/>
                </a:cubicBezTo>
                <a:cubicBezTo>
                  <a:pt x="520" y="2129"/>
                  <a:pt x="803" y="1674"/>
                  <a:pt x="1164" y="1280"/>
                </a:cubicBezTo>
                <a:cubicBezTo>
                  <a:pt x="1519" y="887"/>
                  <a:pt x="1933" y="575"/>
                  <a:pt x="2408" y="343"/>
                </a:cubicBezTo>
                <a:cubicBezTo>
                  <a:pt x="2881" y="114"/>
                  <a:pt x="3385" y="0"/>
                  <a:pt x="3919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19" y="2714"/>
                </a:lnTo>
                <a:cubicBezTo>
                  <a:pt x="3522" y="2714"/>
                  <a:pt x="3177" y="2872"/>
                  <a:pt x="2891" y="3184"/>
                </a:cubicBezTo>
                <a:cubicBezTo>
                  <a:pt x="2608" y="3501"/>
                  <a:pt x="2464" y="3877"/>
                  <a:pt x="2464" y="4318"/>
                </a:cubicBezTo>
                <a:lnTo>
                  <a:pt x="2464" y="17281"/>
                </a:lnTo>
                <a:cubicBezTo>
                  <a:pt x="2464" y="17725"/>
                  <a:pt x="2608" y="18101"/>
                  <a:pt x="2891" y="18415"/>
                </a:cubicBezTo>
                <a:cubicBezTo>
                  <a:pt x="3174" y="18729"/>
                  <a:pt x="3519" y="18885"/>
                  <a:pt x="3919" y="18885"/>
                </a:cubicBezTo>
                <a:lnTo>
                  <a:pt x="9813" y="18885"/>
                </a:lnTo>
                <a:lnTo>
                  <a:pt x="9813" y="21599"/>
                </a:lnTo>
                <a:lnTo>
                  <a:pt x="3919" y="21599"/>
                </a:lnTo>
                <a:close/>
                <a:moveTo>
                  <a:pt x="21359" y="10199"/>
                </a:moveTo>
                <a:cubicBezTo>
                  <a:pt x="21514" y="10369"/>
                  <a:pt x="21591" y="10572"/>
                  <a:pt x="21597" y="10819"/>
                </a:cubicBezTo>
                <a:cubicBezTo>
                  <a:pt x="21600" y="11059"/>
                  <a:pt x="21522" y="11256"/>
                  <a:pt x="21359" y="11406"/>
                </a:cubicBezTo>
                <a:lnTo>
                  <a:pt x="14294" y="19185"/>
                </a:lnTo>
                <a:cubicBezTo>
                  <a:pt x="14136" y="19352"/>
                  <a:pt x="13954" y="19437"/>
                  <a:pt x="13741" y="19437"/>
                </a:cubicBezTo>
                <a:cubicBezTo>
                  <a:pt x="13658" y="19437"/>
                  <a:pt x="13565" y="19420"/>
                  <a:pt x="13460" y="19382"/>
                </a:cubicBezTo>
                <a:cubicBezTo>
                  <a:pt x="13129" y="19232"/>
                  <a:pt x="12961" y="18964"/>
                  <a:pt x="12961" y="18583"/>
                </a:cubicBezTo>
                <a:lnTo>
                  <a:pt x="12961" y="14488"/>
                </a:lnTo>
                <a:lnTo>
                  <a:pt x="7490" y="14488"/>
                </a:lnTo>
                <a:cubicBezTo>
                  <a:pt x="7209" y="14488"/>
                  <a:pt x="6974" y="14382"/>
                  <a:pt x="6779" y="14173"/>
                </a:cubicBezTo>
                <a:cubicBezTo>
                  <a:pt x="6590" y="13959"/>
                  <a:pt x="6494" y="13697"/>
                  <a:pt x="6494" y="13389"/>
                </a:cubicBezTo>
                <a:lnTo>
                  <a:pt x="6494" y="8216"/>
                </a:lnTo>
                <a:cubicBezTo>
                  <a:pt x="6494" y="7910"/>
                  <a:pt x="6590" y="7655"/>
                  <a:pt x="6779" y="7446"/>
                </a:cubicBezTo>
                <a:cubicBezTo>
                  <a:pt x="6972" y="7246"/>
                  <a:pt x="7207" y="7147"/>
                  <a:pt x="7490" y="7147"/>
                </a:cubicBezTo>
                <a:lnTo>
                  <a:pt x="12961" y="7147"/>
                </a:lnTo>
                <a:lnTo>
                  <a:pt x="12961" y="3028"/>
                </a:lnTo>
                <a:cubicBezTo>
                  <a:pt x="12961" y="2643"/>
                  <a:pt x="13127" y="2376"/>
                  <a:pt x="13460" y="2223"/>
                </a:cubicBezTo>
                <a:cubicBezTo>
                  <a:pt x="13794" y="2091"/>
                  <a:pt x="14072" y="2162"/>
                  <a:pt x="14294" y="2423"/>
                </a:cubicBezTo>
                <a:lnTo>
                  <a:pt x="21359" y="1019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1" name="AutoShape 62"/>
          <p:cNvSpPr>
            <a:spLocks/>
          </p:cNvSpPr>
          <p:nvPr/>
        </p:nvSpPr>
        <p:spPr bwMode="auto">
          <a:xfrm>
            <a:off x="5934357" y="4051283"/>
            <a:ext cx="260849" cy="237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4" y="10049"/>
                </a:moveTo>
                <a:cubicBezTo>
                  <a:pt x="110" y="9662"/>
                  <a:pt x="28" y="9253"/>
                  <a:pt x="28" y="8829"/>
                </a:cubicBezTo>
                <a:cubicBezTo>
                  <a:pt x="28" y="8128"/>
                  <a:pt x="211" y="7492"/>
                  <a:pt x="582" y="6924"/>
                </a:cubicBezTo>
                <a:cubicBezTo>
                  <a:pt x="494" y="6390"/>
                  <a:pt x="525" y="5854"/>
                  <a:pt x="683" y="5314"/>
                </a:cubicBezTo>
                <a:cubicBezTo>
                  <a:pt x="842" y="4774"/>
                  <a:pt x="1104" y="4300"/>
                  <a:pt x="1475" y="3896"/>
                </a:cubicBezTo>
                <a:cubicBezTo>
                  <a:pt x="1511" y="3133"/>
                  <a:pt x="1712" y="2511"/>
                  <a:pt x="2082" y="2014"/>
                </a:cubicBezTo>
                <a:cubicBezTo>
                  <a:pt x="2452" y="1517"/>
                  <a:pt x="2913" y="1115"/>
                  <a:pt x="3461" y="810"/>
                </a:cubicBezTo>
                <a:cubicBezTo>
                  <a:pt x="4012" y="502"/>
                  <a:pt x="4620" y="293"/>
                  <a:pt x="5286" y="177"/>
                </a:cubicBezTo>
                <a:cubicBezTo>
                  <a:pt x="5953" y="56"/>
                  <a:pt x="6603" y="0"/>
                  <a:pt x="7233" y="0"/>
                </a:cubicBezTo>
                <a:cubicBezTo>
                  <a:pt x="7880" y="0"/>
                  <a:pt x="8536" y="45"/>
                  <a:pt x="9189" y="132"/>
                </a:cubicBezTo>
                <a:cubicBezTo>
                  <a:pt x="9839" y="225"/>
                  <a:pt x="10480" y="353"/>
                  <a:pt x="11102" y="525"/>
                </a:cubicBezTo>
                <a:cubicBezTo>
                  <a:pt x="11735" y="706"/>
                  <a:pt x="12362" y="898"/>
                  <a:pt x="12989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2" y="1562"/>
                  <a:pt x="21133" y="1876"/>
                </a:cubicBezTo>
                <a:cubicBezTo>
                  <a:pt x="21444" y="2195"/>
                  <a:pt x="21599" y="2571"/>
                  <a:pt x="21599" y="3011"/>
                </a:cubicBezTo>
                <a:lnTo>
                  <a:pt x="21599" y="11711"/>
                </a:lnTo>
                <a:cubicBezTo>
                  <a:pt x="21599" y="12151"/>
                  <a:pt x="21444" y="12533"/>
                  <a:pt x="21133" y="12847"/>
                </a:cubicBezTo>
                <a:cubicBezTo>
                  <a:pt x="20822" y="13160"/>
                  <a:pt x="20447" y="13321"/>
                  <a:pt x="20006" y="13321"/>
                </a:cubicBezTo>
                <a:lnTo>
                  <a:pt x="15284" y="13321"/>
                </a:lnTo>
                <a:cubicBezTo>
                  <a:pt x="15044" y="13448"/>
                  <a:pt x="14846" y="13587"/>
                  <a:pt x="14702" y="13734"/>
                </a:cubicBezTo>
                <a:cubicBezTo>
                  <a:pt x="14558" y="13883"/>
                  <a:pt x="14405" y="14056"/>
                  <a:pt x="14241" y="14254"/>
                </a:cubicBezTo>
                <a:cubicBezTo>
                  <a:pt x="14097" y="14434"/>
                  <a:pt x="13950" y="14612"/>
                  <a:pt x="13803" y="14782"/>
                </a:cubicBezTo>
                <a:cubicBezTo>
                  <a:pt x="13653" y="14954"/>
                  <a:pt x="13495" y="15121"/>
                  <a:pt x="13323" y="15279"/>
                </a:cubicBezTo>
                <a:cubicBezTo>
                  <a:pt x="13026" y="15601"/>
                  <a:pt x="12681" y="15909"/>
                  <a:pt x="12297" y="16211"/>
                </a:cubicBezTo>
                <a:cubicBezTo>
                  <a:pt x="11907" y="16522"/>
                  <a:pt x="11616" y="16853"/>
                  <a:pt x="11416" y="17217"/>
                </a:cubicBezTo>
                <a:cubicBezTo>
                  <a:pt x="11189" y="17604"/>
                  <a:pt x="11051" y="18051"/>
                  <a:pt x="10997" y="18562"/>
                </a:cubicBezTo>
                <a:cubicBezTo>
                  <a:pt x="10941" y="19071"/>
                  <a:pt x="10859" y="19551"/>
                  <a:pt x="10746" y="20003"/>
                </a:cubicBezTo>
                <a:cubicBezTo>
                  <a:pt x="10633" y="20450"/>
                  <a:pt x="10438" y="20831"/>
                  <a:pt x="10152" y="21139"/>
                </a:cubicBezTo>
                <a:cubicBezTo>
                  <a:pt x="9867" y="21444"/>
                  <a:pt x="9384" y="21599"/>
                  <a:pt x="8697" y="21599"/>
                </a:cubicBezTo>
                <a:cubicBezTo>
                  <a:pt x="8146" y="21599"/>
                  <a:pt x="7643" y="21484"/>
                  <a:pt x="7188" y="21258"/>
                </a:cubicBezTo>
                <a:cubicBezTo>
                  <a:pt x="6733" y="21023"/>
                  <a:pt x="6349" y="20715"/>
                  <a:pt x="6038" y="20328"/>
                </a:cubicBezTo>
                <a:cubicBezTo>
                  <a:pt x="5730" y="19938"/>
                  <a:pt x="5484" y="19495"/>
                  <a:pt x="5309" y="18995"/>
                </a:cubicBezTo>
                <a:cubicBezTo>
                  <a:pt x="5134" y="18492"/>
                  <a:pt x="5043" y="17991"/>
                  <a:pt x="5043" y="17472"/>
                </a:cubicBezTo>
                <a:cubicBezTo>
                  <a:pt x="5043" y="16941"/>
                  <a:pt x="5123" y="16432"/>
                  <a:pt x="5281" y="15954"/>
                </a:cubicBezTo>
                <a:cubicBezTo>
                  <a:pt x="5439" y="15469"/>
                  <a:pt x="5626" y="14988"/>
                  <a:pt x="5840" y="14513"/>
                </a:cubicBezTo>
                <a:cubicBezTo>
                  <a:pt x="5527" y="14530"/>
                  <a:pt x="5210" y="14547"/>
                  <a:pt x="4902" y="14562"/>
                </a:cubicBezTo>
                <a:cubicBezTo>
                  <a:pt x="4591" y="14584"/>
                  <a:pt x="4275" y="14590"/>
                  <a:pt x="3961" y="14590"/>
                </a:cubicBezTo>
                <a:cubicBezTo>
                  <a:pt x="3464" y="14590"/>
                  <a:pt x="2978" y="14547"/>
                  <a:pt x="2506" y="14451"/>
                </a:cubicBezTo>
                <a:cubicBezTo>
                  <a:pt x="2031" y="14352"/>
                  <a:pt x="1613" y="14197"/>
                  <a:pt x="1243" y="13977"/>
                </a:cubicBezTo>
                <a:cubicBezTo>
                  <a:pt x="870" y="13756"/>
                  <a:pt x="573" y="13454"/>
                  <a:pt x="344" y="13061"/>
                </a:cubicBezTo>
                <a:cubicBezTo>
                  <a:pt x="113" y="12674"/>
                  <a:pt x="0" y="12191"/>
                  <a:pt x="0" y="11603"/>
                </a:cubicBezTo>
                <a:cubicBezTo>
                  <a:pt x="0" y="11341"/>
                  <a:pt x="22" y="11081"/>
                  <a:pt x="64" y="10826"/>
                </a:cubicBezTo>
                <a:cubicBezTo>
                  <a:pt x="115" y="10569"/>
                  <a:pt x="183" y="10309"/>
                  <a:pt x="274" y="10049"/>
                </a:cubicBezTo>
                <a:moveTo>
                  <a:pt x="2438" y="7249"/>
                </a:moveTo>
                <a:cubicBezTo>
                  <a:pt x="1907" y="7696"/>
                  <a:pt x="1641" y="8247"/>
                  <a:pt x="1641" y="8914"/>
                </a:cubicBezTo>
                <a:cubicBezTo>
                  <a:pt x="1641" y="9125"/>
                  <a:pt x="1695" y="9318"/>
                  <a:pt x="1802" y="9504"/>
                </a:cubicBezTo>
                <a:cubicBezTo>
                  <a:pt x="1913" y="9688"/>
                  <a:pt x="2034" y="9840"/>
                  <a:pt x="2170" y="9967"/>
                </a:cubicBezTo>
                <a:cubicBezTo>
                  <a:pt x="2026" y="10233"/>
                  <a:pt x="1896" y="10487"/>
                  <a:pt x="1783" y="10747"/>
                </a:cubicBezTo>
                <a:cubicBezTo>
                  <a:pt x="1669" y="11007"/>
                  <a:pt x="1613" y="11293"/>
                  <a:pt x="1613" y="11606"/>
                </a:cubicBezTo>
                <a:cubicBezTo>
                  <a:pt x="1613" y="11923"/>
                  <a:pt x="1689" y="12171"/>
                  <a:pt x="1850" y="12358"/>
                </a:cubicBezTo>
                <a:cubicBezTo>
                  <a:pt x="2009" y="12541"/>
                  <a:pt x="2201" y="12677"/>
                  <a:pt x="2430" y="12767"/>
                </a:cubicBezTo>
                <a:cubicBezTo>
                  <a:pt x="2661" y="12860"/>
                  <a:pt x="2913" y="12914"/>
                  <a:pt x="3190" y="12931"/>
                </a:cubicBezTo>
                <a:cubicBezTo>
                  <a:pt x="3467" y="12948"/>
                  <a:pt x="3724" y="12959"/>
                  <a:pt x="3967" y="12959"/>
                </a:cubicBezTo>
                <a:cubicBezTo>
                  <a:pt x="4388" y="12959"/>
                  <a:pt x="4803" y="12943"/>
                  <a:pt x="5199" y="12914"/>
                </a:cubicBezTo>
                <a:cubicBezTo>
                  <a:pt x="5597" y="12895"/>
                  <a:pt x="5996" y="12878"/>
                  <a:pt x="6403" y="12878"/>
                </a:cubicBezTo>
                <a:cubicBezTo>
                  <a:pt x="6682" y="12878"/>
                  <a:pt x="6959" y="12895"/>
                  <a:pt x="7236" y="12914"/>
                </a:cubicBezTo>
                <a:cubicBezTo>
                  <a:pt x="7510" y="12943"/>
                  <a:pt x="7779" y="13016"/>
                  <a:pt x="8039" y="13121"/>
                </a:cubicBezTo>
                <a:cubicBezTo>
                  <a:pt x="8039" y="13491"/>
                  <a:pt x="7965" y="13844"/>
                  <a:pt x="7818" y="14174"/>
                </a:cubicBezTo>
                <a:cubicBezTo>
                  <a:pt x="7669" y="14511"/>
                  <a:pt x="7507" y="14847"/>
                  <a:pt x="7329" y="15189"/>
                </a:cubicBezTo>
                <a:cubicBezTo>
                  <a:pt x="7151" y="15531"/>
                  <a:pt x="6999" y="15889"/>
                  <a:pt x="6863" y="16260"/>
                </a:cubicBezTo>
                <a:cubicBezTo>
                  <a:pt x="6728" y="16630"/>
                  <a:pt x="6660" y="17031"/>
                  <a:pt x="6660" y="17474"/>
                </a:cubicBezTo>
                <a:cubicBezTo>
                  <a:pt x="6660" y="17771"/>
                  <a:pt x="6708" y="18071"/>
                  <a:pt x="6795" y="18362"/>
                </a:cubicBezTo>
                <a:cubicBezTo>
                  <a:pt x="6886" y="18655"/>
                  <a:pt x="7019" y="18918"/>
                  <a:pt x="7197" y="19161"/>
                </a:cubicBezTo>
                <a:cubicBezTo>
                  <a:pt x="7372" y="19398"/>
                  <a:pt x="7584" y="19593"/>
                  <a:pt x="7832" y="19740"/>
                </a:cubicBezTo>
                <a:cubicBezTo>
                  <a:pt x="8081" y="19890"/>
                  <a:pt x="8372" y="19964"/>
                  <a:pt x="8708" y="19964"/>
                </a:cubicBezTo>
                <a:cubicBezTo>
                  <a:pt x="8745" y="19964"/>
                  <a:pt x="8793" y="19966"/>
                  <a:pt x="8864" y="19978"/>
                </a:cubicBezTo>
                <a:cubicBezTo>
                  <a:pt x="8932" y="19983"/>
                  <a:pt x="8982" y="19983"/>
                  <a:pt x="9019" y="19964"/>
                </a:cubicBezTo>
                <a:cubicBezTo>
                  <a:pt x="9090" y="19930"/>
                  <a:pt x="9132" y="19890"/>
                  <a:pt x="9141" y="19856"/>
                </a:cubicBezTo>
                <a:cubicBezTo>
                  <a:pt x="9152" y="19819"/>
                  <a:pt x="9166" y="19763"/>
                  <a:pt x="9183" y="19692"/>
                </a:cubicBezTo>
                <a:cubicBezTo>
                  <a:pt x="9291" y="19161"/>
                  <a:pt x="9392" y="18604"/>
                  <a:pt x="9485" y="18014"/>
                </a:cubicBezTo>
                <a:cubicBezTo>
                  <a:pt x="9582" y="17429"/>
                  <a:pt x="9760" y="16901"/>
                  <a:pt x="10008" y="16420"/>
                </a:cubicBezTo>
                <a:cubicBezTo>
                  <a:pt x="10271" y="15963"/>
                  <a:pt x="10604" y="15564"/>
                  <a:pt x="11009" y="15234"/>
                </a:cubicBezTo>
                <a:cubicBezTo>
                  <a:pt x="11415" y="14898"/>
                  <a:pt x="11803" y="14544"/>
                  <a:pt x="12173" y="14174"/>
                </a:cubicBezTo>
                <a:cubicBezTo>
                  <a:pt x="12433" y="13897"/>
                  <a:pt x="12656" y="13643"/>
                  <a:pt x="12840" y="13411"/>
                </a:cubicBezTo>
                <a:cubicBezTo>
                  <a:pt x="13023" y="13180"/>
                  <a:pt x="13215" y="12965"/>
                  <a:pt x="13408" y="12762"/>
                </a:cubicBezTo>
                <a:cubicBezTo>
                  <a:pt x="13600" y="12555"/>
                  <a:pt x="13814" y="12369"/>
                  <a:pt x="14043" y="12194"/>
                </a:cubicBezTo>
                <a:cubicBezTo>
                  <a:pt x="14275" y="12016"/>
                  <a:pt x="14575" y="11855"/>
                  <a:pt x="14942" y="11713"/>
                </a:cubicBezTo>
                <a:lnTo>
                  <a:pt x="14970" y="11713"/>
                </a:lnTo>
                <a:lnTo>
                  <a:pt x="14970" y="3014"/>
                </a:lnTo>
                <a:cubicBezTo>
                  <a:pt x="14323" y="3014"/>
                  <a:pt x="13701" y="2943"/>
                  <a:pt x="13111" y="2794"/>
                </a:cubicBezTo>
                <a:cubicBezTo>
                  <a:pt x="12520" y="2647"/>
                  <a:pt x="11921" y="2480"/>
                  <a:pt x="11311" y="2308"/>
                </a:cubicBezTo>
                <a:cubicBezTo>
                  <a:pt x="10703" y="2132"/>
                  <a:pt x="10068" y="1966"/>
                  <a:pt x="9404" y="1819"/>
                </a:cubicBezTo>
                <a:cubicBezTo>
                  <a:pt x="8742" y="1669"/>
                  <a:pt x="8022" y="1599"/>
                  <a:pt x="7245" y="1599"/>
                </a:cubicBezTo>
                <a:cubicBezTo>
                  <a:pt x="6838" y="1599"/>
                  <a:pt x="6394" y="1630"/>
                  <a:pt x="5911" y="1697"/>
                </a:cubicBezTo>
                <a:cubicBezTo>
                  <a:pt x="5428" y="1768"/>
                  <a:pt x="4981" y="1890"/>
                  <a:pt x="4566" y="2062"/>
                </a:cubicBezTo>
                <a:cubicBezTo>
                  <a:pt x="4150" y="2237"/>
                  <a:pt x="3800" y="2491"/>
                  <a:pt x="3509" y="2822"/>
                </a:cubicBezTo>
                <a:cubicBezTo>
                  <a:pt x="3221" y="3147"/>
                  <a:pt x="3077" y="3585"/>
                  <a:pt x="3077" y="4124"/>
                </a:cubicBezTo>
                <a:cubicBezTo>
                  <a:pt x="3077" y="4218"/>
                  <a:pt x="3082" y="4297"/>
                  <a:pt x="3091" y="4367"/>
                </a:cubicBezTo>
                <a:cubicBezTo>
                  <a:pt x="3099" y="4438"/>
                  <a:pt x="3113" y="4528"/>
                  <a:pt x="3133" y="4627"/>
                </a:cubicBezTo>
                <a:cubicBezTo>
                  <a:pt x="2817" y="4771"/>
                  <a:pt x="2579" y="5009"/>
                  <a:pt x="2415" y="5345"/>
                </a:cubicBezTo>
                <a:cubicBezTo>
                  <a:pt x="2252" y="5676"/>
                  <a:pt x="2172" y="6012"/>
                  <a:pt x="2172" y="6342"/>
                </a:cubicBezTo>
                <a:cubicBezTo>
                  <a:pt x="2167" y="6696"/>
                  <a:pt x="2260" y="7001"/>
                  <a:pt x="2438" y="7249"/>
                </a:cubicBezTo>
                <a:moveTo>
                  <a:pt x="17344" y="3071"/>
                </a:moveTo>
                <a:cubicBezTo>
                  <a:pt x="17050" y="3071"/>
                  <a:pt x="16793" y="3170"/>
                  <a:pt x="16578" y="3373"/>
                </a:cubicBezTo>
                <a:cubicBezTo>
                  <a:pt x="16366" y="3579"/>
                  <a:pt x="16262" y="3836"/>
                  <a:pt x="16262" y="4153"/>
                </a:cubicBezTo>
                <a:cubicBezTo>
                  <a:pt x="16262" y="4449"/>
                  <a:pt x="16366" y="4704"/>
                  <a:pt x="16578" y="4918"/>
                </a:cubicBezTo>
                <a:cubicBezTo>
                  <a:pt x="16790" y="5130"/>
                  <a:pt x="17047" y="5235"/>
                  <a:pt x="17344" y="5235"/>
                </a:cubicBezTo>
                <a:cubicBezTo>
                  <a:pt x="17658" y="5235"/>
                  <a:pt x="17918" y="5130"/>
                  <a:pt x="18121" y="4918"/>
                </a:cubicBezTo>
                <a:cubicBezTo>
                  <a:pt x="18322" y="4704"/>
                  <a:pt x="18423" y="4449"/>
                  <a:pt x="18423" y="4153"/>
                </a:cubicBezTo>
                <a:cubicBezTo>
                  <a:pt x="18423" y="3836"/>
                  <a:pt x="18322" y="3579"/>
                  <a:pt x="18121" y="3373"/>
                </a:cubicBezTo>
                <a:cubicBezTo>
                  <a:pt x="17920" y="3170"/>
                  <a:pt x="17660" y="3071"/>
                  <a:pt x="17344" y="3071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2" name="AutoShape 101"/>
          <p:cNvSpPr>
            <a:spLocks/>
          </p:cNvSpPr>
          <p:nvPr/>
        </p:nvSpPr>
        <p:spPr bwMode="auto">
          <a:xfrm>
            <a:off x="4708927" y="4050807"/>
            <a:ext cx="261895" cy="2381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5"/>
                </a:lnTo>
                <a:lnTo>
                  <a:pt x="0" y="9815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599"/>
                </a:lnTo>
                <a:lnTo>
                  <a:pt x="0" y="21599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0" y="7859"/>
                </a:lnTo>
                <a:lnTo>
                  <a:pt x="7860" y="1950"/>
                </a:lnTo>
                <a:lnTo>
                  <a:pt x="1956" y="1950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0" y="19646"/>
                </a:lnTo>
                <a:lnTo>
                  <a:pt x="7860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4" y="3948"/>
                </a:moveTo>
                <a:lnTo>
                  <a:pt x="5907" y="3948"/>
                </a:lnTo>
                <a:lnTo>
                  <a:pt x="5907" y="5905"/>
                </a:lnTo>
                <a:lnTo>
                  <a:pt x="3924" y="5905"/>
                </a:lnTo>
                <a:lnTo>
                  <a:pt x="3924" y="3948"/>
                </a:lnTo>
                <a:close/>
                <a:moveTo>
                  <a:pt x="3924" y="15694"/>
                </a:moveTo>
                <a:lnTo>
                  <a:pt x="5907" y="15694"/>
                </a:lnTo>
                <a:lnTo>
                  <a:pt x="5907" y="17677"/>
                </a:lnTo>
                <a:lnTo>
                  <a:pt x="3924" y="17677"/>
                </a:lnTo>
                <a:lnTo>
                  <a:pt x="3924" y="15694"/>
                </a:lnTo>
                <a:close/>
                <a:moveTo>
                  <a:pt x="21599" y="9815"/>
                </a:moveTo>
                <a:lnTo>
                  <a:pt x="11782" y="9815"/>
                </a:lnTo>
                <a:lnTo>
                  <a:pt x="11782" y="0"/>
                </a:lnTo>
                <a:lnTo>
                  <a:pt x="21599" y="0"/>
                </a:lnTo>
                <a:lnTo>
                  <a:pt x="21599" y="9815"/>
                </a:lnTo>
                <a:close/>
                <a:moveTo>
                  <a:pt x="19643" y="11784"/>
                </a:moveTo>
                <a:lnTo>
                  <a:pt x="21599" y="11784"/>
                </a:lnTo>
                <a:lnTo>
                  <a:pt x="21599" y="17677"/>
                </a:lnTo>
                <a:lnTo>
                  <a:pt x="15692" y="17677"/>
                </a:lnTo>
                <a:lnTo>
                  <a:pt x="15692" y="15724"/>
                </a:lnTo>
                <a:lnTo>
                  <a:pt x="13739" y="15724"/>
                </a:lnTo>
                <a:lnTo>
                  <a:pt x="13739" y="21599"/>
                </a:lnTo>
                <a:lnTo>
                  <a:pt x="11782" y="21599"/>
                </a:lnTo>
                <a:lnTo>
                  <a:pt x="11782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3" y="13738"/>
                </a:lnTo>
                <a:lnTo>
                  <a:pt x="19643" y="11784"/>
                </a:lnTo>
                <a:close/>
                <a:moveTo>
                  <a:pt x="19643" y="1953"/>
                </a:moveTo>
                <a:lnTo>
                  <a:pt x="13739" y="1953"/>
                </a:lnTo>
                <a:lnTo>
                  <a:pt x="13739" y="7861"/>
                </a:lnTo>
                <a:lnTo>
                  <a:pt x="19643" y="7861"/>
                </a:lnTo>
                <a:lnTo>
                  <a:pt x="19643" y="1953"/>
                </a:lnTo>
                <a:close/>
                <a:moveTo>
                  <a:pt x="17646" y="5905"/>
                </a:moveTo>
                <a:lnTo>
                  <a:pt x="15692" y="5905"/>
                </a:lnTo>
                <a:lnTo>
                  <a:pt x="15692" y="3948"/>
                </a:lnTo>
                <a:lnTo>
                  <a:pt x="17646" y="3948"/>
                </a:lnTo>
                <a:lnTo>
                  <a:pt x="17646" y="5905"/>
                </a:lnTo>
                <a:close/>
                <a:moveTo>
                  <a:pt x="15692" y="19646"/>
                </a:moveTo>
                <a:lnTo>
                  <a:pt x="17646" y="19646"/>
                </a:lnTo>
                <a:lnTo>
                  <a:pt x="17646" y="21599"/>
                </a:lnTo>
                <a:lnTo>
                  <a:pt x="15692" y="21599"/>
                </a:lnTo>
                <a:lnTo>
                  <a:pt x="15692" y="19646"/>
                </a:lnTo>
                <a:close/>
                <a:moveTo>
                  <a:pt x="19643" y="19646"/>
                </a:moveTo>
                <a:lnTo>
                  <a:pt x="21599" y="19646"/>
                </a:lnTo>
                <a:lnTo>
                  <a:pt x="21599" y="21599"/>
                </a:lnTo>
                <a:lnTo>
                  <a:pt x="19643" y="21599"/>
                </a:lnTo>
                <a:lnTo>
                  <a:pt x="19643" y="1964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3" name="AutoShape 119"/>
          <p:cNvSpPr>
            <a:spLocks/>
          </p:cNvSpPr>
          <p:nvPr/>
        </p:nvSpPr>
        <p:spPr bwMode="auto">
          <a:xfrm>
            <a:off x="6546026" y="4051283"/>
            <a:ext cx="261895" cy="237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4" name="AutoShape 125"/>
          <p:cNvSpPr>
            <a:spLocks/>
          </p:cNvSpPr>
          <p:nvPr/>
        </p:nvSpPr>
        <p:spPr bwMode="auto">
          <a:xfrm>
            <a:off x="7158741" y="4051283"/>
            <a:ext cx="261895" cy="237197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5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71475" y="4808016"/>
            <a:ext cx="9808845" cy="70788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800" b="1" dirty="0">
                <a:solidFill>
                  <a:srgbClr val="004E84"/>
                </a:solidFill>
              </a:rPr>
              <a:t>HOWTO:</a:t>
            </a:r>
          </a:p>
          <a:p>
            <a:r>
              <a:rPr lang="en-US" b="1" dirty="0"/>
              <a:t>1) </a:t>
            </a:r>
            <a:r>
              <a:rPr lang="en-US" b="1" dirty="0">
                <a:solidFill>
                  <a:srgbClr val="004E84"/>
                </a:solidFill>
              </a:rPr>
              <a:t>mark the icon </a:t>
            </a:r>
            <a:r>
              <a:rPr lang="en-US" b="1" dirty="0"/>
              <a:t>2)</a:t>
            </a:r>
            <a:r>
              <a:rPr lang="en-US" b="1" dirty="0">
                <a:solidFill>
                  <a:srgbClr val="004E84"/>
                </a:solidFill>
              </a:rPr>
              <a:t> copy it </a:t>
            </a:r>
            <a:r>
              <a:rPr lang="en-US" b="1" dirty="0"/>
              <a:t>3) </a:t>
            </a:r>
            <a:r>
              <a:rPr lang="en-US" b="1" dirty="0">
                <a:solidFill>
                  <a:srgbClr val="004E84"/>
                </a:solidFill>
              </a:rPr>
              <a:t>paste it on the slide </a:t>
            </a:r>
            <a:r>
              <a:rPr lang="en-US" b="1" dirty="0"/>
              <a:t>4) </a:t>
            </a:r>
            <a:r>
              <a:rPr lang="en-US" b="1" dirty="0">
                <a:solidFill>
                  <a:srgbClr val="004E84"/>
                </a:solidFill>
              </a:rPr>
              <a:t>scale it to make it fit </a:t>
            </a:r>
            <a:r>
              <a:rPr lang="en-US" b="1" dirty="0"/>
              <a:t>5)</a:t>
            </a:r>
            <a:r>
              <a:rPr lang="en-US" b="1" dirty="0">
                <a:solidFill>
                  <a:srgbClr val="004E84"/>
                </a:solidFill>
              </a:rPr>
              <a:t> right-click and </a:t>
            </a:r>
            <a:r>
              <a:rPr lang="en-US" b="1" dirty="0" err="1">
                <a:solidFill>
                  <a:srgbClr val="004E84"/>
                </a:solidFill>
              </a:rPr>
              <a:t>colour</a:t>
            </a:r>
            <a:r>
              <a:rPr lang="en-US" b="1" dirty="0">
                <a:solidFill>
                  <a:srgbClr val="004E84"/>
                </a:solidFill>
              </a:rPr>
              <a:t> it!</a:t>
            </a:r>
          </a:p>
        </p:txBody>
      </p:sp>
      <p:sp>
        <p:nvSpPr>
          <p:cNvPr id="96" name="Freeform 132"/>
          <p:cNvSpPr>
            <a:spLocks noChangeArrowheads="1"/>
          </p:cNvSpPr>
          <p:nvPr/>
        </p:nvSpPr>
        <p:spPr bwMode="auto">
          <a:xfrm>
            <a:off x="3813680" y="5784323"/>
            <a:ext cx="301510" cy="200116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132"/>
          <p:cNvSpPr>
            <a:spLocks noChangeArrowheads="1"/>
          </p:cNvSpPr>
          <p:nvPr/>
        </p:nvSpPr>
        <p:spPr bwMode="auto">
          <a:xfrm>
            <a:off x="5783898" y="5784323"/>
            <a:ext cx="731202" cy="485308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132"/>
          <p:cNvSpPr>
            <a:spLocks noChangeArrowheads="1"/>
          </p:cNvSpPr>
          <p:nvPr/>
        </p:nvSpPr>
        <p:spPr bwMode="auto">
          <a:xfrm>
            <a:off x="8138478" y="5784323"/>
            <a:ext cx="731202" cy="485308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8AB41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1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/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0" r="28040"/>
          <a:stretch/>
        </p:blipFill>
        <p:spPr>
          <a:xfrm>
            <a:off x="0" y="0"/>
            <a:ext cx="5354664" cy="68580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AT" dirty="0"/>
              <a:t>Agenda etc.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AT" dirty="0"/>
              <a:t>Chapter </a:t>
            </a:r>
            <a:r>
              <a:rPr lang="de-AT" dirty="0" err="1"/>
              <a:t>intro</a:t>
            </a:r>
            <a:r>
              <a:rPr lang="de-AT" dirty="0"/>
              <a:t> …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AT" sz="2200" dirty="0" err="1"/>
              <a:t>Lorem</a:t>
            </a:r>
            <a:r>
              <a:rPr lang="de-AT" sz="2200" dirty="0"/>
              <a:t> </a:t>
            </a:r>
            <a:r>
              <a:rPr lang="de-AT" sz="2200" dirty="0" err="1"/>
              <a:t>ipsum</a:t>
            </a:r>
            <a:r>
              <a:rPr lang="de-AT" sz="2200" dirty="0"/>
              <a:t> …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641B80-CF09-7B3A-E184-84EA008AE9E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06363" y="6466178"/>
            <a:ext cx="3156091" cy="258323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316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42633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5" b="41237"/>
          <a:stretch/>
        </p:blipFill>
        <p:spPr>
          <a:xfrm>
            <a:off x="0" y="-21688"/>
            <a:ext cx="12242064" cy="6879687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00215" y="1600212"/>
            <a:ext cx="10319159" cy="1688132"/>
          </a:xfrm>
        </p:spPr>
        <p:txBody>
          <a:bodyPr/>
          <a:lstStyle/>
          <a:p>
            <a:pPr algn="r"/>
            <a:r>
              <a:rPr lang="de-AT" sz="4000" b="0" i="0">
                <a:solidFill>
                  <a:schemeClr val="tx2"/>
                </a:solidFill>
                <a:effectLst/>
              </a:rPr>
              <a:t>Does anyone who leaves a Baltic country ever want to return to it? Someone must, I suppose.</a:t>
            </a:r>
          </a:p>
          <a:p>
            <a:pPr algn="r"/>
            <a:r>
              <a:rPr lang="de-AT" sz="2800" strike="noStrike">
                <a:solidFill>
                  <a:schemeClr val="bg1"/>
                </a:solidFill>
                <a:effectLst/>
              </a:rPr>
              <a:t>Howard Jacobson</a:t>
            </a:r>
            <a:endParaRPr lang="de-AT" sz="280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8026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Standard</a:t>
            </a:r>
            <a:r>
              <a:rPr lang="de-AT" dirty="0"/>
              <a:t> </a:t>
            </a:r>
            <a:r>
              <a:rPr lang="pl-PL" dirty="0"/>
              <a:t>Title. 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pl-PL" dirty="0"/>
              <a:t>Subheadline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2200" dirty="0">
                <a:solidFill>
                  <a:srgbClr val="4B4B4B"/>
                </a:solidFill>
              </a:rPr>
              <a:t>Lorem ipsum dolor sit </a:t>
            </a:r>
            <a:r>
              <a:rPr lang="en-US" sz="2200" dirty="0" err="1">
                <a:solidFill>
                  <a:srgbClr val="4B4B4B"/>
                </a:solidFill>
              </a:rPr>
              <a:t>amet</a:t>
            </a:r>
            <a:r>
              <a:rPr lang="en-US" sz="2200" dirty="0">
                <a:solidFill>
                  <a:srgbClr val="4B4B4B"/>
                </a:solidFill>
              </a:rPr>
              <a:t>, </a:t>
            </a:r>
            <a:r>
              <a:rPr lang="en-US" sz="2200" dirty="0" err="1">
                <a:solidFill>
                  <a:srgbClr val="4B4B4B"/>
                </a:solidFill>
              </a:rPr>
              <a:t>consectetur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adipiscing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 </a:t>
            </a:r>
            <a:r>
              <a:rPr lang="en-US" sz="2200" dirty="0" err="1">
                <a:solidFill>
                  <a:srgbClr val="4B4B4B"/>
                </a:solidFill>
              </a:rPr>
              <a:t>Etiam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eget</a:t>
            </a:r>
            <a:r>
              <a:rPr lang="en-US" sz="2200" dirty="0">
                <a:solidFill>
                  <a:srgbClr val="4B4B4B"/>
                </a:solidFill>
              </a:rPr>
              <a:t> quam lacus. </a:t>
            </a:r>
            <a:r>
              <a:rPr lang="en-US" sz="2200" dirty="0" err="1">
                <a:solidFill>
                  <a:srgbClr val="4B4B4B"/>
                </a:solidFill>
              </a:rPr>
              <a:t>Vivamus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laoreet</a:t>
            </a:r>
            <a:r>
              <a:rPr lang="en-US" sz="2200" dirty="0">
                <a:solidFill>
                  <a:srgbClr val="4B4B4B"/>
                </a:solidFill>
              </a:rPr>
              <a:t> tempus lacus, in </a:t>
            </a:r>
            <a:r>
              <a:rPr lang="en-US" sz="2200" dirty="0" err="1">
                <a:solidFill>
                  <a:srgbClr val="4B4B4B"/>
                </a:solidFill>
              </a:rPr>
              <a:t>ultricies</a:t>
            </a:r>
            <a:r>
              <a:rPr lang="en-US" sz="2200" dirty="0">
                <a:solidFill>
                  <a:srgbClr val="4B4B4B"/>
                </a:solidFill>
              </a:rPr>
              <a:t>. Lorem ipsum dolor sit </a:t>
            </a:r>
            <a:r>
              <a:rPr lang="en-US" sz="2200" dirty="0" err="1">
                <a:solidFill>
                  <a:srgbClr val="4B4B4B"/>
                </a:solidFill>
              </a:rPr>
              <a:t>amet</a:t>
            </a:r>
            <a:r>
              <a:rPr lang="en-US" sz="2200" dirty="0">
                <a:solidFill>
                  <a:srgbClr val="4B4B4B"/>
                </a:solidFill>
              </a:rPr>
              <a:t>, </a:t>
            </a:r>
            <a:r>
              <a:rPr lang="en-US" sz="2200" dirty="0" err="1">
                <a:solidFill>
                  <a:srgbClr val="4B4B4B"/>
                </a:solidFill>
              </a:rPr>
              <a:t>consectetur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adipiscing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AT" sz="2400" dirty="0"/>
              <a:t>Small Title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de-AT" dirty="0"/>
              <a:t>90+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de-AT" sz="2400" dirty="0"/>
              <a:t>Items</a:t>
            </a:r>
          </a:p>
        </p:txBody>
      </p:sp>
    </p:spTree>
    <p:extLst>
      <p:ext uri="{BB962C8B-B14F-4D97-AF65-F5344CB8AC3E}">
        <p14:creationId xmlns:p14="http://schemas.microsoft.com/office/powerpoint/2010/main" val="134826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 err="1"/>
              <a:t>Wordcloud</a:t>
            </a:r>
            <a:r>
              <a:rPr lang="pl-PL" sz="4900" dirty="0"/>
              <a:t>.</a:t>
            </a:r>
            <a:endParaRPr lang="de-AT" dirty="0"/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029076" y="2114082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1676401" y="3327053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2181225" y="2512814"/>
            <a:ext cx="48005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505201" y="1657201"/>
            <a:ext cx="3543300" cy="524173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000" b="1" dirty="0">
                <a:solidFill>
                  <a:srgbClr val="8AB419"/>
                </a:solidFill>
              </a:rPr>
              <a:t>Short expression</a:t>
            </a: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200526" y="4585320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010026" y="3028951"/>
            <a:ext cx="3543300" cy="524173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000" b="1" dirty="0">
                <a:solidFill>
                  <a:srgbClr val="8AB419"/>
                </a:solidFill>
              </a:rPr>
              <a:t>Short expression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5086350" y="3465314"/>
            <a:ext cx="44957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162301" y="3967163"/>
            <a:ext cx="44957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</p:spTree>
    <p:extLst>
      <p:ext uri="{BB962C8B-B14F-4D97-AF65-F5344CB8AC3E}">
        <p14:creationId xmlns:p14="http://schemas.microsoft.com/office/powerpoint/2010/main" val="2524465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Charts</a:t>
            </a:r>
            <a:r>
              <a:rPr lang="pl-PL" sz="4900" dirty="0"/>
              <a:t>.</a:t>
            </a:r>
            <a:endParaRPr lang="de-AT" dirty="0"/>
          </a:p>
        </p:txBody>
      </p:sp>
      <p:cxnSp>
        <p:nvCxnSpPr>
          <p:cNvPr id="4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/>
        </p:nvCxnSpPr>
        <p:spPr>
          <a:xfrm>
            <a:off x="7943849" y="20625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/>
        </p:nvCxnSpPr>
        <p:spPr>
          <a:xfrm>
            <a:off x="4124325" y="20625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676149223"/>
              </p:ext>
            </p:extLst>
          </p:nvPr>
        </p:nvGraphicFramePr>
        <p:xfrm>
          <a:off x="-741045" y="124777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642857219"/>
              </p:ext>
            </p:extLst>
          </p:nvPr>
        </p:nvGraphicFramePr>
        <p:xfrm>
          <a:off x="3171825" y="124777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1616355034"/>
              </p:ext>
            </p:extLst>
          </p:nvPr>
        </p:nvGraphicFramePr>
        <p:xfrm>
          <a:off x="7077075" y="119443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87530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Charts</a:t>
            </a:r>
            <a:r>
              <a:rPr lang="pl-PL" sz="4900" dirty="0"/>
              <a:t>.</a:t>
            </a:r>
            <a:endParaRPr lang="de-AT" dirty="0"/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642938" y="2041552"/>
            <a:ext cx="5102151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pl-PL" sz="3600" b="1" dirty="0">
                <a:solidFill>
                  <a:srgbClr val="007BB2"/>
                </a:solidFill>
              </a:rPr>
              <a:t>Subh</a:t>
            </a:r>
            <a:r>
              <a:rPr lang="en-US" sz="3600" b="1" dirty="0" err="1">
                <a:solidFill>
                  <a:srgbClr val="007BB2"/>
                </a:solidFill>
              </a:rPr>
              <a:t>eadline</a:t>
            </a:r>
            <a:endParaRPr lang="en-US" sz="3600" b="1" dirty="0">
              <a:solidFill>
                <a:srgbClr val="007BB2"/>
              </a:solidFill>
            </a:endParaRPr>
          </a:p>
        </p:txBody>
      </p:sp>
      <p:sp>
        <p:nvSpPr>
          <p:cNvPr id="5" name="TextBox 14">
            <a:extLst>
              <a:ext uri="{FF2B5EF4-FFF2-40B4-BE49-F238E27FC236}">
                <a16:creationId xmlns:a16="http://schemas.microsoft.com/office/drawing/2014/main" id="{1661C4BC-C734-42D6-84CE-4DC36623240C}"/>
              </a:ext>
            </a:extLst>
          </p:cNvPr>
          <p:cNvSpPr txBox="1"/>
          <p:nvPr/>
        </p:nvSpPr>
        <p:spPr>
          <a:xfrm>
            <a:off x="642939" y="2731530"/>
            <a:ext cx="4895849" cy="26024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500"/>
              </a:lnSpc>
            </a:pPr>
            <a:r>
              <a:rPr lang="en-US" sz="2200" dirty="0">
                <a:solidFill>
                  <a:srgbClr val="4B4B4B"/>
                </a:solidFill>
              </a:rPr>
              <a:t>Lorem ipsum dolor sit amet, consectetur adipiscing elit. Etiam eget quam lacus. Vivamus laoreet tempus lacus, in ultricies. Lorem ipsum dolor sit amet, consectetur adipiscing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..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838063679"/>
              </p:ext>
            </p:extLst>
          </p:nvPr>
        </p:nvGraphicFramePr>
        <p:xfrm>
          <a:off x="6057900" y="1495424"/>
          <a:ext cx="5857875" cy="4067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9814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Table</a:t>
            </a:r>
            <a:r>
              <a:rPr lang="pl-PL" dirty="0"/>
              <a:t>.</a:t>
            </a:r>
            <a:endParaRPr lang="de-AT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40BB0DF-BF82-422E-B4A6-3047FAE8DC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278970"/>
              </p:ext>
            </p:extLst>
          </p:nvPr>
        </p:nvGraphicFramePr>
        <p:xfrm>
          <a:off x="623890" y="1506878"/>
          <a:ext cx="11196634" cy="4076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1340">
                  <a:extLst>
                    <a:ext uri="{9D8B030D-6E8A-4147-A177-3AD203B41FA5}">
                      <a16:colId xmlns:a16="http://schemas.microsoft.com/office/drawing/2014/main" val="1775024111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1355692536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19421597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931712969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483447921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1357635101"/>
                    </a:ext>
                  </a:extLst>
                </a:gridCol>
              </a:tblGrid>
              <a:tr h="582335"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B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C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D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F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Etiam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Sed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481729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Rhoncus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733423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Pellentesque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1889805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Nam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85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145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445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271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5014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SR / Color Palette">
      <a:dk1>
        <a:srgbClr val="4B4B4D"/>
      </a:dk1>
      <a:lt1>
        <a:srgbClr val="FFFFFF"/>
      </a:lt1>
      <a:dk2>
        <a:srgbClr val="004E84"/>
      </a:dk2>
      <a:lt2>
        <a:srgbClr val="FFFFFF"/>
      </a:lt2>
      <a:accent1>
        <a:srgbClr val="6B9BC2"/>
      </a:accent1>
      <a:accent2>
        <a:srgbClr val="377F77"/>
      </a:accent2>
      <a:accent3>
        <a:srgbClr val="AC3287"/>
      </a:accent3>
      <a:accent4>
        <a:srgbClr val="FFA829"/>
      </a:accent4>
      <a:accent5>
        <a:srgbClr val="8E8C8C"/>
      </a:accent5>
      <a:accent6>
        <a:srgbClr val="64AE53"/>
      </a:accent6>
      <a:hlink>
        <a:srgbClr val="8AB419"/>
      </a:hlink>
      <a:folHlink>
        <a:srgbClr val="8AB41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ctr">
        <a:spAutoFit/>
      </a:bodyPr>
      <a:lstStyle>
        <a:defPPr>
          <a:defRPr sz="4000" b="1" dirty="0" err="1">
            <a:solidFill>
              <a:srgbClr val="004E84"/>
            </a:solidFill>
          </a:defRPr>
        </a:defPPr>
      </a:lstStyle>
    </a:txDef>
  </a:objectDefaults>
  <a:extraClrSchemeLst/>
  <a:custClrLst>
    <a:custClr name="Deep Blue">
      <a:srgbClr val="004E84"/>
    </a:custClr>
    <a:custClr name="Bright Blue">
      <a:srgbClr val="007BB2"/>
    </a:custClr>
    <a:custClr name="Green">
      <a:srgbClr val="8AB419"/>
    </a:custClr>
    <a:custClr name="Warm Black">
      <a:srgbClr val="4B4B4B"/>
    </a:custClr>
    <a:custClr name="NO USE">
      <a:srgbClr val="F5FF00"/>
    </a:custClr>
    <a:custClr name="Deep Blue 57">
      <a:srgbClr val="7B8EB3"/>
    </a:custClr>
    <a:custClr name="Deep Blue 12">
      <a:srgbClr val="E4E5EE"/>
    </a:custClr>
    <a:custClr name="Bright Blue 57">
      <a:srgbClr val="89AFD1"/>
    </a:custClr>
    <a:custClr name="Bright Blue 12">
      <a:srgbClr val="E8EEF5"/>
    </a:custClr>
    <a:custClr name="Green 57">
      <a:srgbClr val="C1D488"/>
    </a:custClr>
    <a:custClr name="Green 12">
      <a:srgbClr val="F3F6E7"/>
    </a:custClr>
    <a:custClr name="NO USE">
      <a:srgbClr val="F5FF00"/>
    </a:custClr>
    <a:custClr name="Priority 1">
      <a:srgbClr val="CF9519"/>
    </a:custClr>
    <a:custClr name="Priority 2">
      <a:srgbClr val="5D7997"/>
    </a:custClr>
    <a:custClr name="Priority 3">
      <a:srgbClr val="5C8064"/>
    </a:custClr>
    <a:custClr name="Priority 4">
      <a:srgbClr val="8C8282"/>
    </a:custClr>
    <a:custClr name="NO USE">
      <a:srgbClr val="F5FF00"/>
    </a:custClr>
    <a:custClr name="ADD ON 1">
      <a:srgbClr val="6B9BC2"/>
    </a:custClr>
    <a:custClr name="ADD ON 2">
      <a:srgbClr val="A1A970"/>
    </a:custClr>
    <a:custClr name="ADD ON 3">
      <a:srgbClr val="CF8787"/>
    </a:custClr>
    <a:custClr name="ADD ON 4">
      <a:srgbClr val="FED440"/>
    </a:custClr>
    <a:custClr name="ADD ON 5">
      <a:srgbClr val="8E8C8C"/>
    </a:custClr>
    <a:custClr name="ADD ON 6">
      <a:srgbClr val="64AE53"/>
    </a:custClr>
    <a:custClr name="ADD ON 7">
      <a:srgbClr val="C86B35"/>
    </a:custClr>
    <a:custClr name="ADD ON 8">
      <a:srgbClr val="B134D8"/>
    </a:custClr>
    <a:custClr name="ADD ON 9">
      <a:srgbClr val="574C4C"/>
    </a:custClr>
    <a:custClr name="ADD ON 10">
      <a:srgbClr val="D62E3F"/>
    </a:custClr>
    <a:custClr name="ADD ON 11">
      <a:srgbClr val="C79F37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">
  <a:themeElements>
    <a:clrScheme name="BSR / Color Palette">
      <a:dk1>
        <a:srgbClr val="4B4B4D"/>
      </a:dk1>
      <a:lt1>
        <a:srgbClr val="FFFFFF"/>
      </a:lt1>
      <a:dk2>
        <a:srgbClr val="004E84"/>
      </a:dk2>
      <a:lt2>
        <a:srgbClr val="FFFFFF"/>
      </a:lt2>
      <a:accent1>
        <a:srgbClr val="6B9BC2"/>
      </a:accent1>
      <a:accent2>
        <a:srgbClr val="377F77"/>
      </a:accent2>
      <a:accent3>
        <a:srgbClr val="AC3287"/>
      </a:accent3>
      <a:accent4>
        <a:srgbClr val="FFA829"/>
      </a:accent4>
      <a:accent5>
        <a:srgbClr val="8E8C8C"/>
      </a:accent5>
      <a:accent6>
        <a:srgbClr val="64AE53"/>
      </a:accent6>
      <a:hlink>
        <a:srgbClr val="8AB419"/>
      </a:hlink>
      <a:folHlink>
        <a:srgbClr val="8AB41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ctr">
        <a:spAutoFit/>
      </a:bodyPr>
      <a:lstStyle>
        <a:defPPr>
          <a:defRPr sz="4000" b="1" dirty="0" err="1">
            <a:solidFill>
              <a:srgbClr val="004E84"/>
            </a:solidFill>
          </a:defRPr>
        </a:defPPr>
      </a:lstStyle>
    </a:txDef>
  </a:objectDefaults>
  <a:extraClrSchemeLst/>
  <a:custClrLst>
    <a:custClr name="Deep Blue">
      <a:srgbClr val="004E84"/>
    </a:custClr>
    <a:custClr name="Bright Blue">
      <a:srgbClr val="007BB2"/>
    </a:custClr>
    <a:custClr name="Green">
      <a:srgbClr val="8AB419"/>
    </a:custClr>
    <a:custClr name="Warm Black">
      <a:srgbClr val="4B4B4B"/>
    </a:custClr>
    <a:custClr name="NO USE">
      <a:srgbClr val="F5FF00"/>
    </a:custClr>
    <a:custClr name="Deep Blue 57">
      <a:srgbClr val="7B8EB3"/>
    </a:custClr>
    <a:custClr name="Deep Blue 12">
      <a:srgbClr val="E4E5EE"/>
    </a:custClr>
    <a:custClr name="Bright Blue 57">
      <a:srgbClr val="89AFD1"/>
    </a:custClr>
    <a:custClr name="Bright Blue 12">
      <a:srgbClr val="E8EEF5"/>
    </a:custClr>
    <a:custClr name="Green 57">
      <a:srgbClr val="C1D488"/>
    </a:custClr>
    <a:custClr name="Green 12">
      <a:srgbClr val="F3F6E7"/>
    </a:custClr>
    <a:custClr name="NO USE">
      <a:srgbClr val="F5FF00"/>
    </a:custClr>
    <a:custClr name="Priority 1">
      <a:srgbClr val="CF9519"/>
    </a:custClr>
    <a:custClr name="Priority 2">
      <a:srgbClr val="5D7997"/>
    </a:custClr>
    <a:custClr name="Priority 3">
      <a:srgbClr val="5C8064"/>
    </a:custClr>
    <a:custClr name="Priority 4">
      <a:srgbClr val="8C8282"/>
    </a:custClr>
    <a:custClr name="NO USE">
      <a:srgbClr val="F5FF00"/>
    </a:custClr>
    <a:custClr name="ADD ON 1">
      <a:srgbClr val="6B9BC2"/>
    </a:custClr>
    <a:custClr name="ADD ON 2">
      <a:srgbClr val="A1A970"/>
    </a:custClr>
    <a:custClr name="ADD ON 3">
      <a:srgbClr val="CF8787"/>
    </a:custClr>
    <a:custClr name="ADD ON 4">
      <a:srgbClr val="FED440"/>
    </a:custClr>
    <a:custClr name="ADD ON 5">
      <a:srgbClr val="8E8C8C"/>
    </a:custClr>
    <a:custClr name="ADD ON 6">
      <a:srgbClr val="64AE53"/>
    </a:custClr>
    <a:custClr name="ADD ON 7">
      <a:srgbClr val="C86B35"/>
    </a:custClr>
    <a:custClr name="ADD ON 8">
      <a:srgbClr val="B134D8"/>
    </a:custClr>
    <a:custClr name="ADD ON 9">
      <a:srgbClr val="574C4C"/>
    </a:custClr>
    <a:custClr name="ADD ON 10">
      <a:srgbClr val="D62E3F"/>
    </a:custClr>
    <a:custClr name="ADD ON 11">
      <a:srgbClr val="C79F37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Microsoft Macintosh PowerPoint</Application>
  <PresentationFormat>Breitbild</PresentationFormat>
  <Paragraphs>99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Gill Sans</vt:lpstr>
      <vt:lpstr>Wingdings</vt:lpstr>
      <vt:lpstr>Office</vt:lpstr>
      <vt:lpstr>1_Office</vt:lpstr>
      <vt:lpstr>PowerPoint-Präsentation</vt:lpstr>
      <vt:lpstr>PowerPoint-Präsentation</vt:lpstr>
      <vt:lpstr>PowerPoint-Präsentation</vt:lpstr>
      <vt:lpstr>PowerPoint-Präsentation</vt:lpstr>
      <vt:lpstr>Standard Title. </vt:lpstr>
      <vt:lpstr>Wordcloud.</vt:lpstr>
      <vt:lpstr>Charts.</vt:lpstr>
      <vt:lpstr>Charts.</vt:lpstr>
      <vt:lpstr>Table.</vt:lpstr>
      <vt:lpstr>Comparison.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ppt</dc:title>
  <dc:subject/>
  <dc:creator>IBSR</dc:creator>
  <cp:keywords/>
  <dc:description/>
  <cp:lastModifiedBy>Oliver Ottner</cp:lastModifiedBy>
  <cp:revision>406</cp:revision>
  <dcterms:created xsi:type="dcterms:W3CDTF">2021-06-17T09:42:07Z</dcterms:created>
  <dcterms:modified xsi:type="dcterms:W3CDTF">2023-01-20T08:31:27Z</dcterms:modified>
  <cp:category/>
</cp:coreProperties>
</file>